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67" d="100"/>
          <a:sy n="67" d="100"/>
        </p:scale>
        <p:origin x="-25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13" name="chimes.wav"/>
          </p:stSnd>
        </p:sndAc>
      </p:transition>
    </mc:Choice>
    <mc:Fallback xmlns="">
      <p:transition spd="slow">
        <p:fade/>
        <p:sndAc>
          <p:stSnd>
            <p:snd r:embed="rId14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224135"/>
          </a:xfrm>
        </p:spPr>
        <p:txBody>
          <a:bodyPr>
            <a:normAutofit fontScale="90000"/>
          </a:bodyPr>
          <a:lstStyle/>
          <a:p>
            <a:pPr>
              <a:lnSpc>
                <a:spcPct val="113000"/>
              </a:lnSpc>
              <a:spcBef>
                <a:spcPts val="0"/>
              </a:spcBef>
            </a:pPr>
            <a:r>
              <a:rPr lang="ru-RU" sz="1800" b="1" kern="1400" dirty="0">
                <a:solidFill>
                  <a:srgbClr val="000000"/>
                </a:solidFill>
                <a:latin typeface="Times New Roman"/>
              </a:rPr>
              <a:t>Муниципальное автономное образовательное учреждение дошкольного образования детей детский сад общеразвивающего вида с приоритетным осуществлением физического развития детей «Сказка»</a:t>
            </a:r>
            <a:r>
              <a:rPr lang="ru-RU" sz="3200" kern="1400" dirty="0">
                <a:solidFill>
                  <a:srgbClr val="000000"/>
                </a:solidFill>
                <a:latin typeface="Impact"/>
              </a:rPr>
              <a:t/>
            </a:r>
            <a:br>
              <a:rPr lang="ru-RU" sz="3200" kern="1400" dirty="0">
                <a:solidFill>
                  <a:srgbClr val="000000"/>
                </a:solidFill>
                <a:latin typeface="Impact"/>
              </a:rPr>
            </a:br>
            <a:r>
              <a:rPr lang="ru-RU" sz="1050" kern="1400" dirty="0">
                <a:solidFill>
                  <a:srgbClr val="000000"/>
                </a:solidFill>
                <a:latin typeface="Georgia"/>
              </a:rPr>
              <a:t> </a:t>
            </a:r>
            <a:br>
              <a:rPr lang="ru-RU" sz="1050" kern="1400" dirty="0">
                <a:solidFill>
                  <a:srgbClr val="000000"/>
                </a:solidFill>
                <a:latin typeface="Georgia"/>
              </a:rPr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628800"/>
            <a:ext cx="6400800" cy="4010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Степ-аэробика в детском саду</a:t>
            </a:r>
          </a:p>
          <a:p>
            <a:endParaRPr lang="ru-RU" sz="6000" dirty="0">
              <a:solidFill>
                <a:srgbClr val="FF0000"/>
              </a:solidFill>
            </a:endParaRPr>
          </a:p>
          <a:p>
            <a:r>
              <a:rPr lang="ru-RU" sz="1800" dirty="0" smtClean="0">
                <a:solidFill>
                  <a:schemeClr val="tx1"/>
                </a:solidFill>
              </a:rPr>
              <a:t>                                           Инструктор по физической культуре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                                                </a:t>
            </a:r>
            <a:r>
              <a:rPr lang="ru-RU" sz="1800" dirty="0" err="1" smtClean="0">
                <a:solidFill>
                  <a:schemeClr val="tx1"/>
                </a:solidFill>
              </a:rPr>
              <a:t>Могилевцева</a:t>
            </a:r>
            <a:r>
              <a:rPr lang="ru-RU" sz="1800" dirty="0" smtClean="0">
                <a:solidFill>
                  <a:schemeClr val="tx1"/>
                </a:solidFill>
              </a:rPr>
              <a:t> Лариса Семеновна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" name="detskie_pesni_-_detskie_pesni_v_kazhdom_malenkom_rebenke_mp3downloadfree.r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504" y="-25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4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4159" y="1556792"/>
            <a:ext cx="4572000" cy="49526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ts val="1260"/>
              </a:lnSpc>
              <a:spcBef>
                <a:spcPts val="900"/>
              </a:spcBef>
              <a:spcAft>
                <a:spcPts val="900"/>
              </a:spcAft>
            </a:pPr>
            <a:r>
              <a:rPr lang="ru-RU" b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Традиционные и всем знакомые подвижные игры так же можно разнообразить, используя степы.</a:t>
            </a:r>
            <a:endParaRPr lang="ru-RU" b="1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ts val="1260"/>
              </a:lnSpc>
              <a:spcBef>
                <a:spcPts val="900"/>
              </a:spcBef>
              <a:spcAft>
                <a:spcPts val="900"/>
              </a:spcAft>
            </a:pPr>
            <a:r>
              <a:rPr lang="ru-RU" dirty="0">
                <a:solidFill>
                  <a:srgbClr val="555555"/>
                </a:solidFill>
                <a:latin typeface="Arial"/>
                <a:ea typeface="Times New Roman"/>
                <a:cs typeface="Times New Roman"/>
              </a:rPr>
              <a:t>1. Игра «Воробышки и автомобиль». Дети располагаются на степах («в гнездышках»). Под веселую музыку воробышки разлетаются по залу. По сигналу «Автомобиль! » бегут и забираются каждый на свою платформу.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ts val="1260"/>
              </a:lnSpc>
              <a:spcBef>
                <a:spcPts val="900"/>
              </a:spcBef>
              <a:spcAft>
                <a:spcPts val="900"/>
              </a:spcAft>
            </a:pPr>
            <a:r>
              <a:rPr lang="ru-RU" dirty="0">
                <a:solidFill>
                  <a:srgbClr val="555555"/>
                </a:solidFill>
                <a:latin typeface="Arial"/>
                <a:ea typeface="Times New Roman"/>
                <a:cs typeface="Times New Roman"/>
              </a:rPr>
              <a:t>2. «Бездомный заяц». У каждого «зайца» свой домик (степ, бездомный заяц стоит на полу. Под ритмичную музыку дети спрыгивают со степа и прыжками врассыпную передвигаются по залу. По окончании музыки «зайцы» стараются занять себе дом (степ). Оставшийся без домика (степа) ребенок, становится водящим.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ts val="1260"/>
              </a:lnSpc>
              <a:spcBef>
                <a:spcPts val="900"/>
              </a:spcBef>
              <a:spcAft>
                <a:spcPts val="900"/>
              </a:spcAft>
            </a:pPr>
            <a:r>
              <a:rPr lang="ru-RU" dirty="0">
                <a:solidFill>
                  <a:srgbClr val="555555"/>
                </a:solidFill>
                <a:latin typeface="Arial"/>
                <a:ea typeface="Times New Roman"/>
                <a:cs typeface="Times New Roman"/>
              </a:rPr>
              <a:t>3. «Великаны и гномы». Ходьба в колонне по одному вокруг степов. На сигнал педагога «Великаны» дети встают на степ-платформу и поднимаются на носки. На </a:t>
            </a:r>
            <a:r>
              <a:rPr lang="ru-RU" dirty="0">
                <a:solidFill>
                  <a:srgbClr val="555555"/>
                </a:solidFill>
                <a:latin typeface="Arial"/>
                <a:ea typeface="Calibri"/>
                <a:cs typeface="Times New Roman"/>
              </a:rPr>
              <a:t> степ-платформу и поднимаются на носки. На сигнал «Гномы» садятся на степ.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060847"/>
            <a:ext cx="3024336" cy="3091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536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96752"/>
            <a:ext cx="271804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Позитивное воздействие степ – платформы.</a:t>
            </a:r>
            <a:endParaRPr lang="ru-RU" sz="2000" dirty="0">
              <a:solidFill>
                <a:srgbClr val="FF0000"/>
              </a:solidFill>
            </a:endParaRPr>
          </a:p>
          <a:p>
            <a:r>
              <a:rPr lang="ru-RU" dirty="0"/>
              <a:t>Занятия степ  аэробикой оказывает положительное влияние на организм детей, их развитие с учетом возрастных особенностей, рационально подобранных средств и методик.</a:t>
            </a:r>
          </a:p>
          <a:p>
            <a:r>
              <a:rPr lang="ru-RU" dirty="0"/>
              <a:t>Позитивное воздействие таких занятий выражается в следующем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51920" y="1556792"/>
            <a:ext cx="475252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1.    </a:t>
            </a:r>
            <a:r>
              <a:rPr lang="ru-RU" sz="1600" dirty="0" smtClean="0"/>
              <a:t>Профилактика     заболеваний </a:t>
            </a:r>
            <a:r>
              <a:rPr lang="ru-RU" sz="1600" dirty="0"/>
              <a:t>сердечно – сосудистой системы</a:t>
            </a:r>
            <a:r>
              <a:rPr lang="ru-RU" sz="1600" dirty="0" smtClean="0"/>
              <a:t>.</a:t>
            </a:r>
          </a:p>
          <a:p>
            <a:endParaRPr lang="ru-RU" sz="1600" dirty="0"/>
          </a:p>
          <a:p>
            <a:r>
              <a:rPr lang="ru-RU" sz="1600" dirty="0"/>
              <a:t>2</a:t>
            </a:r>
            <a:r>
              <a:rPr lang="ru-RU" sz="1600" dirty="0" smtClean="0"/>
              <a:t>.</a:t>
            </a:r>
            <a:r>
              <a:rPr lang="ru-RU" sz="1600" dirty="0"/>
              <a:t>   </a:t>
            </a:r>
            <a:r>
              <a:rPr lang="ru-RU" sz="1600" dirty="0" smtClean="0"/>
              <a:t> </a:t>
            </a:r>
            <a:r>
              <a:rPr lang="ru-RU" sz="1600" dirty="0"/>
              <a:t>  Снижение лишнего веса</a:t>
            </a:r>
            <a:r>
              <a:rPr lang="ru-RU" sz="1600" dirty="0" smtClean="0"/>
              <a:t>.</a:t>
            </a:r>
          </a:p>
          <a:p>
            <a:endParaRPr lang="ru-RU" sz="1600" dirty="0"/>
          </a:p>
          <a:p>
            <a:r>
              <a:rPr lang="ru-RU" sz="1600" dirty="0"/>
              <a:t>3.     Улучшение осанки</a:t>
            </a:r>
            <a:r>
              <a:rPr lang="ru-RU" sz="1600" dirty="0" smtClean="0"/>
              <a:t>.</a:t>
            </a:r>
          </a:p>
          <a:p>
            <a:endParaRPr lang="ru-RU" sz="1600" dirty="0"/>
          </a:p>
          <a:p>
            <a:r>
              <a:rPr lang="ru-RU" sz="1600" dirty="0"/>
              <a:t>4.     </a:t>
            </a:r>
            <a:r>
              <a:rPr lang="ru-RU" sz="1600" dirty="0" smtClean="0"/>
              <a:t> </a:t>
            </a:r>
            <a:r>
              <a:rPr lang="ru-RU" sz="1600" dirty="0"/>
              <a:t>Приобретение необходимых двигательных умений и навыков</a:t>
            </a:r>
            <a:r>
              <a:rPr lang="ru-RU" sz="1600" dirty="0" smtClean="0"/>
              <a:t>.</a:t>
            </a:r>
          </a:p>
          <a:p>
            <a:endParaRPr lang="ru-RU" sz="1600" dirty="0"/>
          </a:p>
          <a:p>
            <a:r>
              <a:rPr lang="ru-RU" sz="1600" dirty="0"/>
              <a:t>5.      Развитие двигательной памяти</a:t>
            </a:r>
            <a:r>
              <a:rPr lang="ru-RU" sz="1600" dirty="0" smtClean="0"/>
              <a:t>.</a:t>
            </a:r>
          </a:p>
          <a:p>
            <a:endParaRPr lang="ru-RU" sz="1600" dirty="0"/>
          </a:p>
          <a:p>
            <a:r>
              <a:rPr lang="ru-RU" sz="1600" dirty="0"/>
              <a:t>6.      Укрепление дыхательной системы</a:t>
            </a:r>
            <a:r>
              <a:rPr lang="ru-RU" sz="1600" dirty="0" smtClean="0"/>
              <a:t>.</a:t>
            </a:r>
          </a:p>
          <a:p>
            <a:endParaRPr lang="ru-RU" sz="1600" dirty="0"/>
          </a:p>
          <a:p>
            <a:r>
              <a:rPr lang="ru-RU" sz="1600" dirty="0"/>
              <a:t>7.      Нормализует деятельность </a:t>
            </a:r>
            <a:r>
              <a:rPr lang="ru-RU" sz="1600" dirty="0" smtClean="0"/>
              <a:t>  вестибулярного </a:t>
            </a:r>
            <a:r>
              <a:rPr lang="ru-RU" sz="1600" dirty="0"/>
              <a:t>аппарата</a:t>
            </a:r>
            <a:r>
              <a:rPr lang="ru-RU" sz="1600" dirty="0" smtClean="0"/>
              <a:t>.</a:t>
            </a:r>
          </a:p>
          <a:p>
            <a:endParaRPr lang="ru-RU" sz="1600" dirty="0"/>
          </a:p>
          <a:p>
            <a:r>
              <a:rPr lang="ru-RU" sz="1600" dirty="0"/>
              <a:t>8.     </a:t>
            </a:r>
            <a:r>
              <a:rPr lang="ru-RU" sz="1600" dirty="0" smtClean="0"/>
              <a:t> </a:t>
            </a:r>
            <a:r>
              <a:rPr lang="ru-RU" sz="1600" dirty="0"/>
              <a:t>Упражнение в степ - аэробике просты, поэтому подходят для занятий с детьми.</a:t>
            </a:r>
          </a:p>
        </p:txBody>
      </p:sp>
    </p:spTree>
    <p:extLst>
      <p:ext uri="{BB962C8B-B14F-4D97-AF65-F5344CB8AC3E}">
        <p14:creationId xmlns:p14="http://schemas.microsoft.com/office/powerpoint/2010/main" val="114723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5382" y="4365104"/>
            <a:ext cx="8515473" cy="223224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внимание.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204864"/>
            <a:ext cx="2667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70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226576"/>
          </a:xfrm>
        </p:spPr>
        <p:txBody>
          <a:bodyPr>
            <a:noAutofit/>
          </a:bodyPr>
          <a:lstStyle/>
          <a:p>
            <a:r>
              <a:rPr lang="ru-RU" sz="1400" dirty="0">
                <a:solidFill>
                  <a:schemeClr val="tx1"/>
                </a:solidFill>
              </a:rPr>
              <a:t>В последние годы наблюдается снижение двигательной активности детей, которые проводят свой досуг, сидя за компьютерами или телевизором. А именно в детском возрасте потребность в движении особенно велика. Проблема физического развития детей является одной из наиболее актуальных и приоритетных в работе нашего детского сада. Для развития физических качеств детей мы используем следующие программы и </a:t>
            </a:r>
            <a:r>
              <a:rPr lang="ru-RU" sz="1400" dirty="0" smtClean="0">
                <a:solidFill>
                  <a:schemeClr val="tx1"/>
                </a:solidFill>
              </a:rPr>
              <a:t>технологии: </a:t>
            </a:r>
            <a:r>
              <a:rPr lang="ru-RU" sz="1400" dirty="0">
                <a:solidFill>
                  <a:schemeClr val="tx1"/>
                </a:solidFill>
              </a:rPr>
              <a:t>танцевально-игровая гимнастика Ж. Е. </a:t>
            </a:r>
            <a:r>
              <a:rPr lang="ru-RU" sz="1400" dirty="0" err="1">
                <a:solidFill>
                  <a:schemeClr val="tx1"/>
                </a:solidFill>
              </a:rPr>
              <a:t>Фирилевой</a:t>
            </a:r>
            <a:r>
              <a:rPr lang="ru-RU" sz="1400" dirty="0">
                <a:solidFill>
                  <a:schemeClr val="tx1"/>
                </a:solidFill>
              </a:rPr>
              <a:t>, Е. Г. Сайкиной «</a:t>
            </a:r>
            <a:r>
              <a:rPr lang="ru-RU" sz="1400" dirty="0" err="1">
                <a:solidFill>
                  <a:schemeClr val="tx1"/>
                </a:solidFill>
              </a:rPr>
              <a:t>Са</a:t>
            </a:r>
            <a:r>
              <a:rPr lang="ru-RU" sz="1400" dirty="0">
                <a:solidFill>
                  <a:schemeClr val="tx1"/>
                </a:solidFill>
              </a:rPr>
              <a:t>-фи-</a:t>
            </a:r>
            <a:r>
              <a:rPr lang="ru-RU" sz="1400" dirty="0" err="1">
                <a:solidFill>
                  <a:schemeClr val="tx1"/>
                </a:solidFill>
              </a:rPr>
              <a:t>дансе</a:t>
            </a:r>
            <a:r>
              <a:rPr lang="ru-RU" sz="1400" dirty="0">
                <a:solidFill>
                  <a:schemeClr val="tx1"/>
                </a:solidFill>
              </a:rPr>
              <a:t>», инновационную методику – </a:t>
            </a:r>
            <a:r>
              <a:rPr lang="ru-RU" sz="1400" dirty="0" err="1">
                <a:solidFill>
                  <a:schemeClr val="tx1"/>
                </a:solidFill>
              </a:rPr>
              <a:t>эвритмика</a:t>
            </a:r>
            <a:r>
              <a:rPr lang="ru-RU" sz="1400" dirty="0">
                <a:solidFill>
                  <a:schemeClr val="tx1"/>
                </a:solidFill>
              </a:rPr>
              <a:t>, методика дыхательной гимнастики А. Н. Стрельниковой. Все это направлено на сохранение и укрепление здоровья ребенка, способствует формированию начал и привычки здорового образа жизни, основ физической культуры, воспитанию у детей потребности в физическом совершенствовании, в движении на основе «мышечной радости». К выше перечисленным можно отнести и степ-аэробику.</a:t>
            </a:r>
            <a:br>
              <a:rPr lang="ru-RU" sz="1400" dirty="0">
                <a:solidFill>
                  <a:schemeClr val="tx1"/>
                </a:solidFill>
              </a:rPr>
            </a:b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52936"/>
            <a:ext cx="390257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852936"/>
            <a:ext cx="4364122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06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Степ-аэробика – это ритмичные движения вверх и вниз по специальной степ-платформе, высота которой меняется в зависимости от уровня сложности упражнений.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676655" y="2276872"/>
            <a:ext cx="3822192" cy="3849608"/>
          </a:xfrm>
        </p:spPr>
        <p:txBody>
          <a:bodyPr>
            <a:normAutofit/>
          </a:bodyPr>
          <a:lstStyle/>
          <a:p>
            <a:r>
              <a:rPr lang="ru-RU" sz="2000" dirty="0"/>
              <a:t>Для работы по данной технологии не требуется приобретения дорогостоящего оборудования. Достаточно шаговой скамейки, высотой </a:t>
            </a:r>
            <a:r>
              <a:rPr lang="ru-RU" sz="2000" dirty="0" smtClean="0"/>
              <a:t>не менее 8 см и не </a:t>
            </a:r>
            <a:r>
              <a:rPr lang="ru-RU" sz="2000" dirty="0"/>
              <a:t>более </a:t>
            </a:r>
            <a:r>
              <a:rPr lang="en-US" sz="2000" dirty="0" smtClean="0"/>
              <a:t>10</a:t>
            </a:r>
            <a:r>
              <a:rPr lang="ru-RU" sz="2000" dirty="0" smtClean="0"/>
              <a:t> </a:t>
            </a:r>
            <a:r>
              <a:rPr lang="ru-RU" sz="2000" dirty="0"/>
              <a:t>см, шириной — 25 см, длиной — 40 см, обтянутой мягким дерматином, которую можно изготовить своими руками.</a:t>
            </a:r>
          </a:p>
          <a:p>
            <a:endParaRPr lang="ru-RU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187" y="4060031"/>
            <a:ext cx="22383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37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467544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Работу со степами начинаем с несколько простых, но важных правил:</a:t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1. Выполнять шаги в центр степ - платформы;</a:t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2. Ставить на степ-платформу всю подошву ступни при подъёме, а, спускаясь, ставить ногу с носка на пятку, прежде чем сделать следующий шаг;</a:t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3. Опускаясь со степ - платформы, оставаться стоять достаточно близко к ней. Не отступать от степ - платформы больше, чем на длину ступни;</a:t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4. Не начинать обучение детей работе рук, пока они не овладеют в совершенстве, движениями ног;</a:t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5. Не подниматься и не опускаться со степ - платформы, стоя к ней спиной;</a:t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6. Делать шаг с лёгкостью, не ударять по степ - платформе ногами.</a:t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093118"/>
            <a:ext cx="3350114" cy="3352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963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6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Затем идет разучивание основных элементов:</a:t>
            </a:r>
          </a:p>
          <a:p>
            <a:r>
              <a:rPr lang="ru-RU" dirty="0"/>
              <a:t>1. Базовый шаг</a:t>
            </a:r>
          </a:p>
          <a:p>
            <a:r>
              <a:rPr lang="ru-RU" dirty="0"/>
              <a:t>2. Шаг ноги врозь, ноги вместе.</a:t>
            </a:r>
          </a:p>
          <a:p>
            <a:r>
              <a:rPr lang="ru-RU" dirty="0"/>
              <a:t>3. Приставной шаг с касанием на платформе или на полу.</a:t>
            </a:r>
          </a:p>
          <a:p>
            <a:r>
              <a:rPr lang="ru-RU" dirty="0"/>
              <a:t>4. Шаги с подъёмом на платформу и сгибанием ноги вперёд (различные варианты)</a:t>
            </a:r>
          </a:p>
          <a:p>
            <a:r>
              <a:rPr lang="ru-RU" dirty="0"/>
              <a:t>5. Касание платформы носком свободной ноги.</a:t>
            </a:r>
          </a:p>
          <a:p>
            <a:r>
              <a:rPr lang="ru-RU" dirty="0"/>
              <a:t>6. Шаг через платформу</a:t>
            </a:r>
          </a:p>
          <a:p>
            <a:r>
              <a:rPr lang="ru-RU" dirty="0"/>
              <a:t>7. Выпады в сторону и назад</a:t>
            </a:r>
          </a:p>
          <a:p>
            <a:r>
              <a:rPr lang="ru-RU" dirty="0"/>
              <a:t>8. Приставные шаги вправо, влево, вперёд, назад, с поворотами.</a:t>
            </a:r>
          </a:p>
          <a:p>
            <a:r>
              <a:rPr lang="ru-RU" dirty="0"/>
              <a:t>9. Шаги на угол</a:t>
            </a:r>
          </a:p>
          <a:p>
            <a:r>
              <a:rPr lang="ru-RU" dirty="0"/>
              <a:t>10. В – степ</a:t>
            </a:r>
          </a:p>
          <a:p>
            <a:r>
              <a:rPr lang="ru-RU" dirty="0"/>
              <a:t>11. А – </a:t>
            </a:r>
            <a:r>
              <a:rPr lang="ru-RU" dirty="0" smtClean="0"/>
              <a:t>степ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7836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12. подскоки (наскок на платформу на одну ногу)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00808"/>
            <a:ext cx="3646268" cy="3509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554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268760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Занятия степ-аэробикой обязательно сопровождаются бодрой, ритмичной музыкой, которая создает у детей хорошее настроение. </a:t>
            </a:r>
            <a:endParaRPr lang="en-US" dirty="0" smtClean="0"/>
          </a:p>
          <a:p>
            <a:r>
              <a:rPr lang="ru-RU" dirty="0" smtClean="0"/>
              <a:t>Степ-аэробикой </a:t>
            </a:r>
            <a:r>
              <a:rPr lang="ru-RU" dirty="0"/>
              <a:t>можно заниматься в различных вариантах:</a:t>
            </a:r>
          </a:p>
          <a:p>
            <a:r>
              <a:rPr lang="ru-RU" dirty="0"/>
              <a:t>— в форме полных занятий оздоровительно-тренирующего характера с детьми старшего дошкольного возраста, продолжительностью 25—35 мин.;</a:t>
            </a:r>
            <a:br>
              <a:rPr lang="ru-RU" dirty="0"/>
            </a:br>
            <a:r>
              <a:rPr lang="ru-RU" dirty="0"/>
              <a:t>— как часть занятия (продолжительность от 10 до 15 мин.);</a:t>
            </a:r>
            <a:br>
              <a:rPr lang="ru-RU" dirty="0"/>
            </a:br>
            <a:r>
              <a:rPr lang="ru-RU" dirty="0"/>
              <a:t>— в форме утренней гимнастики, что усиливает ее оздоровительный и эмоциональный эффект;</a:t>
            </a:r>
            <a:br>
              <a:rPr lang="ru-RU" dirty="0"/>
            </a:br>
            <a:r>
              <a:rPr lang="ru-RU" dirty="0"/>
              <a:t>— в показательных выступлениях детей на праздниках;</a:t>
            </a:r>
            <a:br>
              <a:rPr lang="ru-RU" dirty="0"/>
            </a:br>
            <a:r>
              <a:rPr lang="ru-RU" dirty="0"/>
              <a:t>— как степ-развлечение.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149080"/>
            <a:ext cx="3024336" cy="251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84092"/>
            <a:ext cx="3024336" cy="230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112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268760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14. Верхняя часть мышц спины. Лёжа на животе, на степ-платформе, голени лежат на полу, руки согнуты, предплечья вверх. Отвести руки назад, вернуться в и. п.</a:t>
            </a:r>
          </a:p>
          <a:p>
            <a:r>
              <a:rPr lang="ru-RU" dirty="0"/>
              <a:t>15. «Лодочка» на животе.</a:t>
            </a:r>
          </a:p>
          <a:p>
            <a:r>
              <a:rPr lang="ru-RU" dirty="0"/>
              <a:t>16. Приводящие мышцы бедра. Лежа на боку, положить «верхнюю» ногу на платформу. Работает (подъёмы вверх) «нижняя» нога.</a:t>
            </a:r>
          </a:p>
          <a:p>
            <a:r>
              <a:rPr lang="ru-RU" dirty="0"/>
              <a:t>17. Отжимание в упоре лёжа усложняться, если стопы фиксированы на платформе.</a:t>
            </a:r>
          </a:p>
          <a:p>
            <a:r>
              <a:rPr lang="ru-RU" dirty="0"/>
              <a:t>18. Упор сзади, используйте край платформы, является хорошим упражнением для трицепса.</a:t>
            </a:r>
          </a:p>
          <a:p>
            <a:r>
              <a:rPr lang="ru-RU" dirty="0"/>
              <a:t>19. Ряд упражнений для мышц живота целесообразно выполнять лёжа на спине, на платформе.</a:t>
            </a:r>
          </a:p>
          <a:p>
            <a:r>
              <a:rPr lang="ru-RU" dirty="0"/>
              <a:t>20. Шасси – боковой галоп в сторону, небольшими шажками.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90280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13</a:t>
            </a:r>
            <a:r>
              <a:rPr lang="ru-RU" dirty="0"/>
              <a:t>. Прыжки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983" y="1556792"/>
            <a:ext cx="3873449" cy="4114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42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ob.1september.ru/2007/12/17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00808"/>
            <a:ext cx="3329940" cy="2049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499992" y="1940868"/>
            <a:ext cx="453040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Для проведения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утренней гимнастики 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степ-доски можно расположить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шахматном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порядке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Рисунок 5" descr="http://dob.1september.ru/2007/12/20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13508" y="4509120"/>
            <a:ext cx="4762500" cy="1668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39552" y="4941168"/>
            <a:ext cx="23214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  <a:t>в три ряда</a:t>
            </a:r>
          </a:p>
        </p:txBody>
      </p:sp>
    </p:spTree>
    <p:extLst>
      <p:ext uri="{BB962C8B-B14F-4D97-AF65-F5344CB8AC3E}">
        <p14:creationId xmlns:p14="http://schemas.microsoft.com/office/powerpoint/2010/main" val="363862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ob.1september.ru/2007/12/19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135821"/>
            <a:ext cx="3810000" cy="86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644008" y="1927283"/>
            <a:ext cx="431079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Для  игр 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и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упражнений</a:t>
            </a:r>
          </a:p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на релаксацию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4" name="Рисунок 3" descr="http://dob.1september.ru/2007/12/18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077072"/>
            <a:ext cx="3329940" cy="2034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71600" y="4797152"/>
            <a:ext cx="21114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accent3">
                    <a:lumMod val="50000"/>
                  </a:schemeClr>
                </a:solidFill>
              </a:rPr>
              <a:t>по кругу</a:t>
            </a:r>
          </a:p>
        </p:txBody>
      </p:sp>
    </p:spTree>
    <p:extLst>
      <p:ext uri="{BB962C8B-B14F-4D97-AF65-F5344CB8AC3E}">
        <p14:creationId xmlns:p14="http://schemas.microsoft.com/office/powerpoint/2010/main" val="416818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</TotalTime>
  <Words>710</Words>
  <Application>Microsoft Office PowerPoint</Application>
  <PresentationFormat>Экран (4:3)</PresentationFormat>
  <Paragraphs>64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Муниципальное автономное образовательное учреждение дошкольного образования детей детский сад общеразвивающего вида с приоритетным осуществлением физического развития детей «Сказка»   </vt:lpstr>
      <vt:lpstr>В последние годы наблюдается снижение двигательной активности детей, которые проводят свой досуг, сидя за компьютерами или телевизором. А именно в детском возрасте потребность в движении особенно велика. Проблема физического развития детей является одной из наиболее актуальных и приоритетных в работе нашего детского сада. Для развития физических качеств детей мы используем следующие программы и технологии: танцевально-игровая гимнастика Ж. Е. Фирилевой, Е. Г. Сайкиной «Са-фи-дансе», инновационную методику – эвритмика, методика дыхательной гимнастики А. Н. Стрельниковой. Все это направлено на сохранение и укрепление здоровья ребенка, способствует формированию начал и привычки здорового образа жизни, основ физической культуры, воспитанию у детей потребности в физическом совершенствовании, в движении на основе «мышечной радости». К выше перечисленным можно отнести и степ-аэробику. </vt:lpstr>
      <vt:lpstr>Степ-аэробика – это ритмичные движения вверх и вниз по специальной степ-платформе, высота которой меняется в зависимости от уровня сложности упражнений.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образовательное учреждение дошкольного образования детей детский сад общеразвивающего вида с приоритетным осуществлением физического развития детей «Сказка»</dc:title>
  <dc:creator>1</dc:creator>
  <cp:lastModifiedBy>Larisa</cp:lastModifiedBy>
  <cp:revision>14</cp:revision>
  <dcterms:created xsi:type="dcterms:W3CDTF">2013-02-07T12:45:31Z</dcterms:created>
  <dcterms:modified xsi:type="dcterms:W3CDTF">2015-12-11T13:50:11Z</dcterms:modified>
</cp:coreProperties>
</file>