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5" r:id="rId3"/>
    <p:sldId id="290" r:id="rId4"/>
    <p:sldId id="282" r:id="rId5"/>
    <p:sldId id="278" r:id="rId6"/>
    <p:sldId id="269" r:id="rId7"/>
    <p:sldId id="268" r:id="rId8"/>
    <p:sldId id="267" r:id="rId9"/>
    <p:sldId id="279" r:id="rId10"/>
    <p:sldId id="261" r:id="rId11"/>
    <p:sldId id="284" r:id="rId12"/>
    <p:sldId id="264" r:id="rId13"/>
    <p:sldId id="270" r:id="rId14"/>
    <p:sldId id="291" r:id="rId15"/>
    <p:sldId id="271" r:id="rId16"/>
    <p:sldId id="258" r:id="rId17"/>
    <p:sldId id="287" r:id="rId18"/>
    <p:sldId id="275" r:id="rId19"/>
    <p:sldId id="289" r:id="rId20"/>
    <p:sldId id="259" r:id="rId21"/>
    <p:sldId id="274" r:id="rId22"/>
    <p:sldId id="27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38A8F-6C37-4427-BFEB-C7DF9660FB6B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B482E-A8C3-48CF-8CCB-6B52EC2E7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37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B482E-A8C3-48CF-8CCB-6B52EC2E757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54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528E-70E2-4C86-A443-CFEBB10F1F4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9E3E-8659-40A4-947F-D6EA528D1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tiff"/><Relationship Id="rId4" Type="http://schemas.openxmlformats.org/officeDocument/2006/relationships/image" Target="../media/image7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332656"/>
            <a:ext cx="63001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Фотоколлаж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деятельности 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Исаевой Флоры </a:t>
            </a:r>
            <a:r>
              <a:rPr lang="ru-RU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Вялиулловны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39778"/>
            <a:ext cx="2927340" cy="319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463" y="4509120"/>
            <a:ext cx="8892480" cy="181588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Воспитателя высшей квалификационной категории МБДОУ «Лямбирский детский сад № 3 комбинированного вида»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Лямбирского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муниципального  района Республики Мордовия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40005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357298"/>
            <a:ext cx="4175500" cy="228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714752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714752"/>
            <a:ext cx="4116915" cy="279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28604"/>
            <a:ext cx="921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досуг детей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929066"/>
            <a:ext cx="3714776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929066"/>
            <a:ext cx="41838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42852"/>
            <a:ext cx="4250683" cy="283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3068960"/>
            <a:ext cx="6072230" cy="7160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СПОРТИВНЫЕ РАЗВЛЕЧЕНИЯ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42852"/>
            <a:ext cx="4076609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4786346" cy="32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274" y="3763841"/>
            <a:ext cx="5500726" cy="309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429000"/>
            <a:ext cx="8533612" cy="4935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развивающие игры с детьми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97258"/>
            <a:ext cx="3888432" cy="29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5220072" y="3871925"/>
            <a:ext cx="3812308" cy="277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877934"/>
            <a:ext cx="4429156" cy="276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42728" y="1772816"/>
            <a:ext cx="4789651" cy="9633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прогулок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3786190"/>
            <a:ext cx="3903129" cy="29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14290"/>
            <a:ext cx="3651240" cy="27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с социумом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714488"/>
            <a:ext cx="4857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Евсевьевские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4690" y="3357563"/>
            <a:ext cx="4545028" cy="34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3384240" cy="313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047145"/>
            <a:ext cx="3786214" cy="377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96" y="3885159"/>
            <a:ext cx="392814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2643182"/>
            <a:ext cx="3296978" cy="972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Совместная работа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ФОК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1638" y="116632"/>
            <a:ext cx="5962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с социумом</a:t>
            </a:r>
            <a:endParaRPr lang="ru-RU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332656"/>
            <a:ext cx="2623618" cy="349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94" y="1662189"/>
            <a:ext cx="63002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с Поволжским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центром культуры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96336" y="1196752"/>
            <a:ext cx="357190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388" y="4286256"/>
            <a:ext cx="35719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0947" y="4000504"/>
            <a:ext cx="4303053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email"/>
          <a:srcRect l="-1686"/>
          <a:stretch/>
        </p:blipFill>
        <p:spPr bwMode="auto">
          <a:xfrm>
            <a:off x="214282" y="2786058"/>
            <a:ext cx="4572000" cy="259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285720" y="3071810"/>
            <a:ext cx="357190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58016" y="4643446"/>
            <a:ext cx="357190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4307" y="92529"/>
            <a:ext cx="5962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с социумом</a:t>
            </a:r>
            <a:endParaRPr lang="ru-RU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6953299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0"/>
            <a:ext cx="8643998" cy="15001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Сотрудничество с МРИО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г.Саранска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234156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2500306"/>
            <a:ext cx="2428892" cy="41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607595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8583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с родителями 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отзывы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/>
          <a:srcRect/>
          <a:stretch/>
        </p:blipFill>
        <p:spPr bwMode="auto">
          <a:xfrm>
            <a:off x="5516463" y="4155444"/>
            <a:ext cx="3619500" cy="269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412845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7884368" y="4797152"/>
            <a:ext cx="428058" cy="535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7459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  в рамках </a:t>
            </a:r>
          </a:p>
          <a:p>
            <a:pPr lvl="0"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муниципальной 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экспериментальной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площадки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90474"/>
            <a:ext cx="3397839" cy="2260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150644"/>
            <a:ext cx="3523979" cy="235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848" y="3186855"/>
            <a:ext cx="3280295" cy="2527295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3578" y="786732"/>
            <a:ext cx="2808312" cy="177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6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здоровьесберегающая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деятельность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97" y="1124744"/>
            <a:ext cx="2996436" cy="222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62401"/>
            <a:ext cx="3059842" cy="2295599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31576" y="4682053"/>
            <a:ext cx="2985575" cy="2179897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6094596" y="1046264"/>
            <a:ext cx="2998919" cy="2298994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85858"/>
            <a:ext cx="7920880" cy="15596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 для воспитателей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районного методического объединения 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Работа МАМЫ\Фото\Лариса Мастер-класс\S107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475">
            <a:off x="3824167" y="2620866"/>
            <a:ext cx="5112265" cy="352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0" y="2473414"/>
            <a:ext cx="4500578" cy="3527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071810"/>
            <a:ext cx="5468297" cy="3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3189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ОБЩЕСТВЕННАЯ ДЕЯТЕЛЬНОСТЬ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096897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-ПРЕДСЕДАТЕЛЬ СОВЕТА ДОУ;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-ЧЛЕН ПРОФСОЮЗНОЙ ОРГАНИЗАЦИИ;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ЧЛЕН ЖЮРИ районного КОНКУРСА «ВОСПИТАТЕЛЬ ГОДА»;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-ЧЛЕН ЖЮРИ районного КОНКУРСА НА ГРАНД ГЛАВЫ АДМИНИСТРАЦИИ РАЙОНА;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-ЧЛЕН ЖЮРИ КОНКУРСА «ПОНАРОШКИН МИР».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228184" y="3861048"/>
            <a:ext cx="914400" cy="1130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0947" y="4305098"/>
            <a:ext cx="4284661" cy="24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42852"/>
            <a:ext cx="2357454" cy="339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286256"/>
            <a:ext cx="3181032" cy="23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42852"/>
            <a:ext cx="277869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142852"/>
            <a:ext cx="2357454" cy="317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857224" y="4429132"/>
            <a:ext cx="500066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58082" y="1000108"/>
            <a:ext cx="35719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240" y="5877272"/>
            <a:ext cx="36598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5874" y="3500438"/>
            <a:ext cx="7433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ТВОРЧЕСКАЯ АКТИВНОСТЬ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857496"/>
            <a:ext cx="214310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01434" y="5627013"/>
            <a:ext cx="488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СМИ о моей работе…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E:\Новая папка\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3200405" cy="242397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3786214" cy="27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2714620"/>
            <a:ext cx="207170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880" y="3143248"/>
            <a:ext cx="375893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0"/>
            <a:ext cx="885698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непосредственно образовательная деятельность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22" y="2043467"/>
            <a:ext cx="3025409" cy="2190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62" y="4797152"/>
            <a:ext cx="2669484" cy="2002113"/>
          </a:xfrm>
          <a:prstGeom prst="round2DiagRect">
            <a:avLst>
              <a:gd name="adj1" fmla="val 16667"/>
              <a:gd name="adj2" fmla="val 4062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98" y="1628799"/>
            <a:ext cx="3338596" cy="260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85590" y="1682993"/>
            <a:ext cx="2293547" cy="291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4651009"/>
            <a:ext cx="2583407" cy="216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email">
            <a:lum bright="20000"/>
          </a:blip>
          <a:srcRect/>
          <a:stretch>
            <a:fillRect/>
          </a:stretch>
        </p:blipFill>
        <p:spPr bwMode="auto">
          <a:xfrm>
            <a:off x="2804874" y="4365104"/>
            <a:ext cx="3659324" cy="205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41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280699"/>
            <a:ext cx="3359265" cy="243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592796"/>
            <a:ext cx="3336022" cy="25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286256"/>
            <a:ext cx="3461961" cy="244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628800"/>
            <a:ext cx="3091585" cy="25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8869343" cy="12353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ИССЛЕДОВАТЕЛЬСКАЯ</a:t>
            </a:r>
          </a:p>
          <a:p>
            <a:pPr lvl="1"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688" y="620688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700799"/>
            <a:ext cx="3976661" cy="29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373" y="3691350"/>
            <a:ext cx="3989579" cy="298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418554">
            <a:off x="3939016" y="456873"/>
            <a:ext cx="52515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ПРОДУКТИВНАЯ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38814" y="1988840"/>
            <a:ext cx="3761366" cy="282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30619"/>
            <a:ext cx="2852103" cy="291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99114" y="4027498"/>
            <a:ext cx="3774003" cy="283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357166"/>
            <a:ext cx="5715040" cy="14287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Патриотическое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воспитание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782" y="3664486"/>
            <a:ext cx="4569234" cy="29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510738"/>
            <a:ext cx="3429024" cy="31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3249" y="332656"/>
            <a:ext cx="48577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ЭКОЛОГИЧЕСКОЕ ВОСПИТАНИЕ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14290"/>
            <a:ext cx="4073676" cy="30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113670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177535" y="1231520"/>
            <a:ext cx="3793609" cy="241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9765" y="87719"/>
            <a:ext cx="8645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ИКТ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6445956" y="1113106"/>
            <a:ext cx="2520280" cy="279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5004048" y="4177072"/>
            <a:ext cx="3820143" cy="258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097171"/>
            <a:ext cx="3677602" cy="276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871215"/>
            <a:ext cx="3789361" cy="284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57628"/>
            <a:ext cx="381263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359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6564" y="280973"/>
            <a:ext cx="4651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146</Words>
  <Application>Microsoft Office PowerPoint</Application>
  <PresentationFormat>Экран (4:3)</PresentationFormat>
  <Paragraphs>47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92</cp:revision>
  <dcterms:created xsi:type="dcterms:W3CDTF">2015-06-24T14:59:01Z</dcterms:created>
  <dcterms:modified xsi:type="dcterms:W3CDTF">2015-12-09T18:43:05Z</dcterms:modified>
</cp:coreProperties>
</file>