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307183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Учебно-методическое пособие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«гласные буквы»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6462722"/>
            <a:ext cx="5122726" cy="395278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Юринова Надежда Александровна</a:t>
            </a:r>
            <a:endParaRPr lang="ru-RU" dirty="0"/>
          </a:p>
        </p:txBody>
      </p:sp>
      <p:pic>
        <p:nvPicPr>
          <p:cNvPr id="5" name="Рисунок 4" descr="http://img-fotki.yandex.ru/get/5626/36014149.1eb/0_852a9_8dadc272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643182"/>
            <a:ext cx="40719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s012.radikal.ru/i319/1112/1f/c5452a3ba3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585233"/>
            <a:ext cx="3714745" cy="4129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686568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Придумай слова на букву.</a:t>
            </a:r>
            <a:endParaRPr lang="ru-RU" dirty="0"/>
          </a:p>
        </p:txBody>
      </p:sp>
      <p:pic>
        <p:nvPicPr>
          <p:cNvPr id="4" name="Рисунок 3" descr="http://img0.liveinternet.ru/images/foto/c/1/apps/4/594/4594634_bukva-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52"/>
            <a:ext cx="1914525" cy="22860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6388" name="Picture 4" descr="http://img-fotki.yandex.ru/get/6603/108640500.12/0_a1341_23cbffc7_XL"/>
          <p:cNvPicPr>
            <a:picLocks noChangeAspect="1" noChangeArrowheads="1"/>
          </p:cNvPicPr>
          <p:nvPr/>
        </p:nvPicPr>
        <p:blipFill>
          <a:blip r:embed="rId3" cstate="print"/>
          <a:srcRect l="16356"/>
          <a:stretch>
            <a:fillRect/>
          </a:stretch>
        </p:blipFill>
        <p:spPr bwMode="auto">
          <a:xfrm>
            <a:off x="642910" y="1643050"/>
            <a:ext cx="2300675" cy="1714512"/>
          </a:xfrm>
          <a:prstGeom prst="rect">
            <a:avLst/>
          </a:prstGeom>
          <a:noFill/>
        </p:spPr>
      </p:pic>
      <p:pic>
        <p:nvPicPr>
          <p:cNvPr id="16390" name="Picture 6" descr="http://s7.hostingkartinok.com/uploads/images/2015/03/9209b10e69cadcc8ab4160fa68b46d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786058"/>
            <a:ext cx="1643074" cy="331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Придумай слова на букву</a:t>
            </a:r>
            <a:endParaRPr lang="ru-RU" dirty="0"/>
          </a:p>
        </p:txBody>
      </p:sp>
      <p:pic>
        <p:nvPicPr>
          <p:cNvPr id="4" name="Рисунок 3" descr="http://1.bp.blogspot.com/_XuTQI-8Rm2M/TScw2gGENNI/AAAAAAAAF48/rLMqVs2J3Bo/s1600/%25D0%25B1%25D1%2583%25D0%25BA%25D0%25B2%25D0%25B0-%25D0%25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2038354" cy="24288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0484" name="AutoShape 4" descr="https://lh6.googleusercontent.com/-IKwLmtofnNg/TXjRG2i6_TI/AAAAAAAAGqQ/Bzih8DWCeOs/s1600/%25D0%259A%25D0%25B0%25D1%2580%25D1%2582%25D0%25BE%25D1%2587%25D0%25BA%25D0%25B0-%25D0%2591%25D1%2583%25D0%25BA%25D0%25B2%25D0%25B0-%25D0%259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://llogoped.com.ua/userfiles/images/GALEREYA/a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52506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Придумай слова на букву</a:t>
            </a:r>
            <a:endParaRPr lang="ru-RU" dirty="0"/>
          </a:p>
        </p:txBody>
      </p:sp>
      <p:pic>
        <p:nvPicPr>
          <p:cNvPr id="4" name="Рисунок 3" descr="http://img0.liveinternet.ru/images/attach/b/4/103/536/103536060_bukva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52"/>
            <a:ext cx="18944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xxlbook.ru/imgh1318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0"/>
            <a:ext cx="30749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467600" cy="1143000"/>
          </a:xfrm>
        </p:spPr>
        <p:txBody>
          <a:bodyPr/>
          <a:lstStyle/>
          <a:p>
            <a:r>
              <a:rPr lang="ru-RU" dirty="0" smtClean="0"/>
              <a:t>Придумать слова на букву</a:t>
            </a:r>
            <a:endParaRPr lang="ru-RU" dirty="0"/>
          </a:p>
        </p:txBody>
      </p:sp>
      <p:pic>
        <p:nvPicPr>
          <p:cNvPr id="21506" name="Picture 2" descr="http://f6.s.qip.ru/18ZobUFP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89105"/>
            <a:ext cx="3571900" cy="5054575"/>
          </a:xfrm>
          <a:prstGeom prst="rect">
            <a:avLst/>
          </a:prstGeom>
          <a:noFill/>
        </p:spPr>
      </p:pic>
      <p:pic>
        <p:nvPicPr>
          <p:cNvPr id="5" name="Рисунок 4" descr="http://3.bp.blogspot.com/_XuTQI-8Rm2M/TScyFverZ5I/AAAAAAAAF5w/IakltgTw6m0/s1600/%25D0%25B1%25D1%2583%25D0%25BA%25D0%25B2%25D0%25B0-%25D0%25A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4954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</TotalTime>
  <Words>25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Техническая</vt:lpstr>
      <vt:lpstr>Учебно-методическое пособие:  «гласные буквы»</vt:lpstr>
      <vt:lpstr>Придумай слова на букву.</vt:lpstr>
      <vt:lpstr>Придумай слова на букву</vt:lpstr>
      <vt:lpstr>Придумай слова на букву</vt:lpstr>
      <vt:lpstr>Придумать слова на букву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Учебно-методическое пособие:   «гласные буквы»</dc:title>
  <dc:creator>дом</dc:creator>
  <cp:lastModifiedBy>user</cp:lastModifiedBy>
  <cp:revision>14</cp:revision>
  <dcterms:created xsi:type="dcterms:W3CDTF">2015-12-09T18:15:50Z</dcterms:created>
  <dcterms:modified xsi:type="dcterms:W3CDTF">2015-12-09T19:44:09Z</dcterms:modified>
</cp:coreProperties>
</file>