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5D0CF-58A8-4D76-9E3F-95739CD94C4D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5EE1DA5-37E2-432D-8807-63BA72F14B4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5D0CF-58A8-4D76-9E3F-95739CD94C4D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E1DA5-37E2-432D-8807-63BA72F14B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5D0CF-58A8-4D76-9E3F-95739CD94C4D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E1DA5-37E2-432D-8807-63BA72F14B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5D0CF-58A8-4D76-9E3F-95739CD94C4D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E1DA5-37E2-432D-8807-63BA72F14B4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5D0CF-58A8-4D76-9E3F-95739CD94C4D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5EE1DA5-37E2-432D-8807-63BA72F14B4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5D0CF-58A8-4D76-9E3F-95739CD94C4D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E1DA5-37E2-432D-8807-63BA72F14B4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5D0CF-58A8-4D76-9E3F-95739CD94C4D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E1DA5-37E2-432D-8807-63BA72F14B4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5D0CF-58A8-4D76-9E3F-95739CD94C4D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E1DA5-37E2-432D-8807-63BA72F14B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5D0CF-58A8-4D76-9E3F-95739CD94C4D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E1DA5-37E2-432D-8807-63BA72F14B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5D0CF-58A8-4D76-9E3F-95739CD94C4D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E1DA5-37E2-432D-8807-63BA72F14B4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5D0CF-58A8-4D76-9E3F-95739CD94C4D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5EE1DA5-37E2-432D-8807-63BA72F14B4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 spd="slow"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3C5D0CF-58A8-4D76-9E3F-95739CD94C4D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5EE1DA5-37E2-432D-8807-63BA72F14B4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 dir="u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text=%D0%BA%D0%B0%D1%80%D1%82%D0%B8%D0%BD%D0%BA%D0%B8%20%D0%B2%D1%80%D0%B0%D1%87%20%D1%81%D1%82%D0%BE%D0%BC%D0%B0%D1%82%D0%BE%D0%BB%D0%BE%D0%B3&amp;img_url=http%3A%2F%2Fi01.fsimg.ru%2F1%2Ftlog_48%2F1971%2F1971601.jpg&amp;pos=8&amp;rpt=simage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yandex.ru/yandsearch?p=1&amp;text=%D0%BA%D0%B0%D1%80%D1%82%D0%B8%D0%BD%D0%BA%D0%B8%20%D0%B2%D1%80%D0%B0%D1%87%20%D0%BE%D1%82%D0%BE%D0%BB%D0%B0%D1%80%D0%B8%D0%BD%D0%B3%D0%BE%D0%BB%D0%BE%D0%B3&amp;img_url=http%3A%2F%2Fugmedtrans.ru%2Fassets%2Ftemplates%2Fugmed%2Fcart%2Fkrasik-2.jpg&amp;pos=54&amp;rpt=simage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yandex.ru/yandsearch?text=%D0%BA%D0%B0%D1%80%D1%82%D0%B8%D0%BD%D0%BA%D0%B8%20%D0%B2%D1%80%D0%B0%D1%87%20%D1%85%D0%B8%D1%80%D1%83%D1%80%D0%B3&amp;img_url=http%3A%2F%2Fcs10449.userapi.com%2Fu141355829%2F-6%2Fs_9662b02a.jpg&amp;pos=26&amp;rpt=simage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yandex.ru/yandsearch?p=1&amp;text=%D0%BA%D0%B0%D1%80%D1%82%D0%B8%D0%BD%D0%BA%D0%B8%20%D0%B2%D1%80%D0%B0%D1%87&amp;img_url=http%3A%2F%2Fwww.lenagold.ru%2Ffon%2Fclipart%2Fm%2Fmedc%2Fmed25.jpg&amp;pos=34&amp;rpt=simage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text=%D0%BA%D0%B0%D1%80%D1%82%D0%B8%D0%BD%D0%BA%D0%B8%20%D0%B2%D1%80%D0%B0%D1%87%20%D0%BF%D0%B5%D0%B4%D0%B8%D0%B0%D1%82%D1%80&amp;noreask=1&amp;img_url=http%3A%2F%2Fcs5679.userapi.com%2Fu142870341%2F138655871%2Fx_b8a5974e.jpg&amp;pos=15&amp;rpt=simage&amp;lr=213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text=%D0%BA%D0%B0%D1%80%D1%82%D0%B8%D0%BD%D0%BA%D0%B8%20%D0%B2%D1%80%D0%B0%D1%87&amp;img_url=http%3A%2F%2Fotvetin.ru%2Fuploads%2Fposts%2F1316364225_imm3.jpeg&amp;pos=18&amp;rpt=simage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text=%D0%BA%D0%B0%D1%80%D1%82%D0%B8%D0%BD%D0%BA%D0%B8%20%D0%B2%D1%80%D0%B0%D1%87%20%D0%BF%D0%B5%D0%B4%D0%B8%D0%B0%D1%82%D1%80&amp;noreask=1&amp;img_url=http%3A%2F%2Fcs5679.userapi.com%2Fu142870341%2F138655871%2Fx_b8a5974e.jpg&amp;pos=15&amp;rpt=simage&amp;lr=213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text=%D0%BA%D0%B0%D1%80%D1%82%D0%B8%D0%BD%D0%BA%D0%B8%20%D0%B2%D1%80%D0%B0%D1%87%20&amp;img_url=http%3A%2F%2Fimg15.nnm.ru%2Ff%2F9%2Fc%2Fb%2F8%2F39d308e0afa302259176c867491.gif&amp;pos=11&amp;rpt=simage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p=1&amp;text=%D0%BA%D0%B0%D1%80%D1%82%D0%B8%D0%BD%D0%BA%D0%B8%20%D0%B2%D1%80%D0%B0%D1%87&amp;img_url=http%3A%2F%2Fimg0.liveinternet.ru%2Fimages%2Fattach%2Fc%2F2%2F74%2F309%2F74309010_large_3649429_aibolit.gif&amp;pos=51&amp;rpt=simage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text=%D0%BA%D0%B0%D1%80%D1%82%D0%B8%D0%BD%D0%BA%D0%B8%20%D0%B2%D1%80%D0%B0%D1%87&amp;img_url=http%3A%2F%2Fwww.duke.edu%2F~nem3%2FDOCTOR_2.jpg&amp;pos=5&amp;rpt=simage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text=%D0%BA%D0%B0%D1%80%D1%82%D0%B8%D0%BD%D0%BA%D0%B8%20%D0%B2%D1%80%D0%B0%D1%87%20%D0%BF%D0%B5%D0%B4%D0%B8%D0%B0%D1%82%D1%80&amp;noreask=1&amp;img_url=http%3A%2F%2Fomsk-osma.ru%2Fimg_pulpit%2Fnews%2Fdeti14.jpg&amp;pos=0&amp;rpt=simage&amp;lr=213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ГБОУ г.Москвы ЦО № 1455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Урок окружающего мира 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 2 классе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28604"/>
            <a:ext cx="807249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Если болит зуб, то поможет врач….</a:t>
            </a:r>
          </a:p>
          <a:p>
            <a:pPr>
              <a:buFontTx/>
              <a:buNone/>
            </a:pP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098" name="Picture 2" descr="http://im8-tub-ru.yandex.net/i?id=362732014-3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857620" y="2714620"/>
            <a:ext cx="4762533" cy="35719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71472" y="4000504"/>
            <a:ext cx="2246962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стоматолог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428604"/>
            <a:ext cx="85725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4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Если болит ухо, то поможет врач…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4929198"/>
            <a:ext cx="2890215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FontTx/>
              <a:buNone/>
            </a:pP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отоларинголог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74" name="Picture 2" descr="http://im2-tub-ru.yandex.net/i?id=186791185-5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977619" y="2143116"/>
            <a:ext cx="4952099" cy="342901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714356"/>
            <a:ext cx="84296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Если получил травму или нужна операция – поможет…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4643446"/>
            <a:ext cx="1377878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Tx/>
              <a:buNone/>
            </a:pP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хирург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http://im2-tub-ru.yandex.net/i?id=303310507-64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714744" y="2571744"/>
            <a:ext cx="5048285" cy="378621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28926" y="714356"/>
            <a:ext cx="2989729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Подведём итог: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2967335"/>
            <a:ext cx="807249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Что нужно делать, чтобы не простудиться?</a:t>
            </a:r>
          </a:p>
          <a:p>
            <a:pPr>
              <a:buFont typeface="Wingdings" pitchFamily="2" charset="2"/>
              <a:buChar char="Ø"/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Как узнать, что ты заболел гриппом?</a:t>
            </a:r>
          </a:p>
          <a:p>
            <a:pPr>
              <a:buFont typeface="Wingdings" pitchFamily="2" charset="2"/>
              <a:buChar char="Ø"/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Отчего может заболеть живот?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050" name="Picture 2" descr="http://im6-tub-ru.yandex.net/i?id=105122365-5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214678" y="1428736"/>
            <a:ext cx="2447925" cy="14287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714356"/>
            <a:ext cx="4875950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Поговорим о болезнях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2928934"/>
            <a:ext cx="4572000" cy="1938992"/>
          </a:xfrm>
          <a:prstGeom prst="rect">
            <a:avLst/>
          </a:prstGeom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buFont typeface="Wingdings" pitchFamily="2" charset="2"/>
              <a:buChar char="Ø"/>
            </a:pPr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Простуда</a:t>
            </a:r>
          </a:p>
          <a:p>
            <a:pPr>
              <a:buFont typeface="Wingdings" pitchFamily="2" charset="2"/>
              <a:buChar char="Ø"/>
            </a:pPr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Грипп</a:t>
            </a:r>
          </a:p>
          <a:p>
            <a:pPr>
              <a:buFont typeface="Wingdings" pitchFamily="2" charset="2"/>
              <a:buChar char="Ø"/>
            </a:pPr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Боли в животе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2290" name="Picture 2" descr="http://im2-tub-ru.yandex.net/i?id=207148809-4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929322" y="714356"/>
            <a:ext cx="2714644" cy="573516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08" y="714356"/>
            <a:ext cx="5174878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Отчего возникают болезни?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428868"/>
            <a:ext cx="850112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Микробы - очень маленькие организмы, видимые только при сильном увеличении.</a:t>
            </a:r>
          </a:p>
          <a:p>
            <a:pPr>
              <a:buFont typeface="Wingdings" pitchFamily="2" charset="2"/>
              <a:buChar char="Ø"/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Инфекция  -  с латинского «заражение».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29058" y="714356"/>
            <a:ext cx="18345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Простуда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634937"/>
            <a:ext cx="8429684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Не ходи в мокрой одежде и обуви.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Держись подальше от того, кто кашляет и чихает.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Если простудился, постарайся не заразить родных и друзей.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Когда чихаешь и кашляешь, то прикрывай рот и нос платком.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42" name="Picture 2" descr="http://im0-tub-ru.yandex.net/i?id=131422826-6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500826" y="214290"/>
            <a:ext cx="2347929" cy="200026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422" y="571480"/>
            <a:ext cx="4500594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all" dirty="0">
                <a:ln w="0">
                  <a:solidFill>
                    <a:schemeClr val="accent6">
                      <a:lumMod val="50000"/>
                    </a:schemeClr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Г</a:t>
            </a:r>
            <a:r>
              <a:rPr lang="ru-RU" sz="4000" b="1" cap="all" dirty="0" smtClean="0">
                <a:ln w="0">
                  <a:solidFill>
                    <a:schemeClr val="accent6">
                      <a:lumMod val="50000"/>
                    </a:schemeClr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рипп</a:t>
            </a:r>
            <a:endParaRPr lang="ru-RU" sz="4000" b="1" cap="all" dirty="0">
              <a:ln w="0">
                <a:solidFill>
                  <a:schemeClr val="accent6">
                    <a:lumMod val="50000"/>
                  </a:schemeClr>
                </a:solidFill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3286124"/>
            <a:ext cx="80010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Высокая температура</a:t>
            </a:r>
          </a:p>
          <a:p>
            <a:pPr>
              <a:buFont typeface="Wingdings" pitchFamily="2" charset="2"/>
              <a:buChar char="Ø"/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Сильные боли в мышцах</a:t>
            </a:r>
          </a:p>
          <a:p>
            <a:pPr>
              <a:buFont typeface="Wingdings" pitchFamily="2" charset="2"/>
              <a:buChar char="Ø"/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Насморк</a:t>
            </a:r>
          </a:p>
          <a:p>
            <a:pPr>
              <a:buFont typeface="Wingdings" pitchFamily="2" charset="2"/>
              <a:buChar char="Ø"/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Кашель</a:t>
            </a:r>
          </a:p>
          <a:p>
            <a:pPr>
              <a:buFont typeface="Wingdings" pitchFamily="2" charset="2"/>
              <a:buChar char="Ø"/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Слабость, вялость, желание лечь</a:t>
            </a:r>
          </a:p>
          <a:p>
            <a:pPr>
              <a:buFont typeface="Wingdings" pitchFamily="2" charset="2"/>
              <a:buChar char="Ø"/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Сильная головная боль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9218" name="Picture 2" descr="http://im2-tub-ru.yandex.net/i?id=207148809-4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000760" y="642918"/>
            <a:ext cx="2176473" cy="459818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3214686"/>
            <a:ext cx="778674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Не вставай с постели, пока не продержится нормальная температура хотя бы три дня</a:t>
            </a:r>
          </a:p>
          <a:p>
            <a:pPr>
              <a:buFont typeface="Wingdings" pitchFamily="2" charset="2"/>
              <a:buChar char="Ø"/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Принимай лекарства, назначенные врачом</a:t>
            </a:r>
          </a:p>
          <a:p>
            <a:pPr>
              <a:buFont typeface="Wingdings" pitchFamily="2" charset="2"/>
              <a:buChar char="Ø"/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Пей побольше воды, соков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786182" y="785794"/>
            <a:ext cx="3645293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Это важно знать!</a:t>
            </a:r>
            <a:endParaRPr lang="ru-RU" sz="32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8194" name="Picture 2" descr="http://im6-tub-ru.yandex.net/i?id=84161090-0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857224" y="0"/>
            <a:ext cx="2526048" cy="307181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86182" y="357166"/>
            <a:ext cx="27813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Боли в животе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3286124"/>
            <a:ext cx="692948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Слишком быстро и плохо пережёвываем пищу</a:t>
            </a:r>
          </a:p>
          <a:p>
            <a:pPr>
              <a:buFont typeface="Wingdings" pitchFamily="2" charset="2"/>
              <a:buChar char="Ø"/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Переедаем</a:t>
            </a:r>
          </a:p>
          <a:p>
            <a:pPr>
              <a:buFont typeface="Wingdings" pitchFamily="2" charset="2"/>
              <a:buChar char="Ø"/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Съели испорченную пищу</a:t>
            </a:r>
          </a:p>
          <a:p>
            <a:pPr>
              <a:buFont typeface="Wingdings" pitchFamily="2" charset="2"/>
              <a:buChar char="Ø"/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Страдаем запорами</a:t>
            </a:r>
            <a:endParaRPr lang="ru-RU" sz="3200" dirty="0" smtClean="0"/>
          </a:p>
        </p:txBody>
      </p:sp>
      <p:pic>
        <p:nvPicPr>
          <p:cNvPr id="7170" name="Picture 2" descr="http://im0-tub-ru.yandex.net/i?id=526472387-2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85786" y="428604"/>
            <a:ext cx="2000264" cy="250033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642918"/>
            <a:ext cx="635795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Эпидемия – повальная болезнь (с греческого)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4714884"/>
            <a:ext cx="80010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Карантин – временная изоляция больных людей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150" name="Picture 6" descr="http://im7-tub-ru.yandex.net/i?id=179433055-4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143636" y="1357298"/>
            <a:ext cx="2329831" cy="320619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28992" y="428604"/>
            <a:ext cx="4053482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Куда пойти лечиться?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00232" y="1214422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Дети - к …</a:t>
            </a:r>
          </a:p>
          <a:p>
            <a:pPr>
              <a:buFontTx/>
              <a:buNone/>
            </a:pPr>
            <a:endParaRPr lang="ru-RU" dirty="0"/>
          </a:p>
        </p:txBody>
      </p:sp>
      <p:pic>
        <p:nvPicPr>
          <p:cNvPr id="5122" name="Picture 2" descr="http://im6-tub-ru.yandex.net/i?id=319435345-7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428992" y="2857496"/>
            <a:ext cx="4937795" cy="342902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0034" y="3857628"/>
            <a:ext cx="1843518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педиатру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53</TotalTime>
  <Words>218</Words>
  <Application>Microsoft Office PowerPoint</Application>
  <PresentationFormat>Экран (4:3)</PresentationFormat>
  <Paragraphs>45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Справедливость</vt:lpstr>
      <vt:lpstr>Урок окружающего мира  во 2 классе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LyudOK</dc:creator>
  <cp:lastModifiedBy>LyudOK</cp:lastModifiedBy>
  <cp:revision>6</cp:revision>
  <dcterms:created xsi:type="dcterms:W3CDTF">2013-01-19T15:48:39Z</dcterms:created>
  <dcterms:modified xsi:type="dcterms:W3CDTF">2013-01-19T16:42:20Z</dcterms:modified>
</cp:coreProperties>
</file>