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503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221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450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93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0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442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5221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331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0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49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66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9690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338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135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3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34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8471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904C78-069D-4BF0-AF6E-675A5A283374}" type="datetimeFigureOut">
              <a:rPr lang="ru-RU" smtClean="0"/>
              <a:t>15.11.2015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65C22F-E42F-4DCE-A076-885B55F370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1167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Знакомство с числом и цифрой 5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Хромова</a:t>
            </a:r>
            <a:r>
              <a:rPr lang="ru-RU" dirty="0" smtClean="0"/>
              <a:t> Елена Ивановна</a:t>
            </a:r>
          </a:p>
          <a:p>
            <a:r>
              <a:rPr lang="ru-RU" dirty="0" smtClean="0"/>
              <a:t>Воспитатель МБ ДОУ «Детский сад № 29»</a:t>
            </a:r>
          </a:p>
          <a:p>
            <a:r>
              <a:rPr lang="ru-RU" dirty="0" smtClean="0"/>
              <a:t>Г. Асбест Свердловская область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336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5634984" cy="1382821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У звезды есть пять детей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Пять сверкающих лучей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ночам они не спят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Всем светить они хотят. 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http://stendall.ru/images/big/z5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408" y="1397972"/>
            <a:ext cx="3476267" cy="347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8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руке 5 пальцев. У пятиугольника 5 углов.</a:t>
            </a:r>
            <a:endParaRPr lang="ru-RU" dirty="0"/>
          </a:p>
        </p:txBody>
      </p:sp>
      <p:pic>
        <p:nvPicPr>
          <p:cNvPr id="2050" name="Picture 2" descr="http://medglaz.ru/wp-content/uploads/b2a796fc8872_42FA/vivix-palca_thum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02" y="2551974"/>
            <a:ext cx="3258355" cy="325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lamarm.ru/uploads/content/games/7/polygon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0631" y="2560638"/>
            <a:ext cx="4580237" cy="3309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9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8000" b="1" dirty="0" smtClean="0"/>
              <a:t>1  2  3  </a:t>
            </a:r>
            <a:r>
              <a:rPr lang="ru-RU" sz="8000" b="1" dirty="0" smtClean="0"/>
              <a:t>4</a:t>
            </a:r>
            <a:endParaRPr lang="ru-RU" sz="80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Найди цифру 5.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03842" y="2290318"/>
            <a:ext cx="66556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/>
              <a:t>5</a:t>
            </a:r>
            <a:endParaRPr lang="ru-RU" sz="8000" b="1" dirty="0"/>
          </a:p>
        </p:txBody>
      </p:sp>
    </p:spTree>
    <p:extLst>
      <p:ext uri="{BB962C8B-B14F-4D97-AF65-F5344CB8AC3E}">
        <p14:creationId xmlns:p14="http://schemas.microsoft.com/office/powerpoint/2010/main" val="38015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Сколько шариков на картинке?</a:t>
            </a:r>
            <a:endParaRPr lang="ru-RU" dirty="0"/>
          </a:p>
        </p:txBody>
      </p:sp>
      <p:pic>
        <p:nvPicPr>
          <p:cNvPr id="1026" name="Picture 2" descr="http://www.ukrigrushka.com.ua/sites/default/files/imagecache/product_full/sha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2" y="2545723"/>
            <a:ext cx="3335628" cy="333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757633" y="4018208"/>
            <a:ext cx="7617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5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578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356834" y="875763"/>
            <a:ext cx="7244366" cy="7340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числа 5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697" y="2186522"/>
            <a:ext cx="7417773" cy="332563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834" y="2371576"/>
            <a:ext cx="1828918" cy="98981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08" y="3143377"/>
            <a:ext cx="1828918" cy="98981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084" y="1996644"/>
            <a:ext cx="1828918" cy="9898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208" y="3480853"/>
            <a:ext cx="1428750" cy="11906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823" y="2195077"/>
            <a:ext cx="1428750" cy="119062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894749" y="5112913"/>
            <a:ext cx="299633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</a:rPr>
              <a:t>3+2=5</a:t>
            </a:r>
            <a:endParaRPr lang="ru-RU" sz="8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11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99" y="1649370"/>
            <a:ext cx="2849383" cy="358864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4" y="2580335"/>
            <a:ext cx="2849383" cy="358864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392" y="1910633"/>
            <a:ext cx="2849383" cy="35886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33" y="2222007"/>
            <a:ext cx="2849383" cy="3588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750" y="995362"/>
            <a:ext cx="1748019" cy="1786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482" y="4366810"/>
            <a:ext cx="6678031" cy="17552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3696" y="4700789"/>
            <a:ext cx="27142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 smtClean="0"/>
              <a:t>4+1=5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79848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800"/>
              <a:t>з</a:t>
            </a:r>
            <a:r>
              <a:rPr lang="ru-RU" sz="4800" smtClean="0"/>
              <a:t>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5491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56</TotalTime>
  <Words>62</Words>
  <Application>Microsoft Office PowerPoint</Application>
  <PresentationFormat>Широкоэкранный</PresentationFormat>
  <Paragraphs>17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Натуральные материалы</vt:lpstr>
      <vt:lpstr>Знакомство с числом и цифрой 5</vt:lpstr>
      <vt:lpstr> </vt:lpstr>
      <vt:lpstr>На руке 5 пальцев. У пятиугольника 5 углов.</vt:lpstr>
      <vt:lpstr>1  2  3  4</vt:lpstr>
      <vt:lpstr>Сколько шариков на картинке?</vt:lpstr>
      <vt:lpstr>Состав числа 5</vt:lpstr>
      <vt:lpstr>Презентация PowerPoint</vt:lpstr>
      <vt:lpstr>Спасибо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Знакомство с числом и цифрой 5</dc:title>
  <dc:creator>Elena Khromova</dc:creator>
  <cp:lastModifiedBy>Elena Khromova</cp:lastModifiedBy>
  <cp:revision>8</cp:revision>
  <dcterms:created xsi:type="dcterms:W3CDTF">2015-11-14T13:43:03Z</dcterms:created>
  <dcterms:modified xsi:type="dcterms:W3CDTF">2015-11-15T08:20:23Z</dcterms:modified>
</cp:coreProperties>
</file>