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7ECC52"/>
    <a:srgbClr val="FFFF00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385" autoAdjust="0"/>
    <p:restoredTop sz="94660"/>
  </p:normalViewPr>
  <p:slideViewPr>
    <p:cSldViewPr>
      <p:cViewPr varScale="1">
        <p:scale>
          <a:sx n="92" d="100"/>
          <a:sy n="92" d="100"/>
        </p:scale>
        <p:origin x="-11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«Найди ошибку»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Дидактическая игра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071934" y="4143380"/>
            <a:ext cx="1285884" cy="19288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4143380"/>
            <a:ext cx="1500198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857232"/>
            <a:ext cx="2547934" cy="169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857232"/>
            <a:ext cx="2569759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857232"/>
            <a:ext cx="2569759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000496" y="4143380"/>
            <a:ext cx="12858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5</a:t>
            </a:r>
            <a:endParaRPr lang="ru-RU" sz="12000" b="1" dirty="0">
              <a:ln>
                <a:solidFill>
                  <a:srgbClr val="00B0F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1934" y="4143380"/>
            <a:ext cx="12858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solidFill>
                  <a:srgbClr val="C00000"/>
                </a:solidFill>
              </a:rPr>
              <a:t>3</a:t>
            </a:r>
            <a:endParaRPr lang="ru-RU" sz="1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8" grpId="1" animBg="1"/>
      <p:bldP spid="7" grpId="0"/>
      <p:bldP spid="7" grpId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428992" y="4357694"/>
            <a:ext cx="1357322" cy="192882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518" y="357166"/>
            <a:ext cx="1794342" cy="147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1794342" cy="147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85745"/>
            <a:ext cx="1794342" cy="147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28604"/>
            <a:ext cx="1794342" cy="147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071678"/>
            <a:ext cx="1794342" cy="147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28604"/>
            <a:ext cx="1794342" cy="147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571868" y="4357694"/>
            <a:ext cx="1000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12000" b="1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28992" y="4357694"/>
            <a:ext cx="1285884" cy="19288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1868" y="4357694"/>
            <a:ext cx="1000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rgbClr val="CCFF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12000" b="1" dirty="0">
              <a:ln w="12700">
                <a:solidFill>
                  <a:srgbClr val="92D050"/>
                </a:solidFill>
                <a:prstDash val="solid"/>
              </a:ln>
              <a:solidFill>
                <a:srgbClr val="CCFF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8" grpId="0"/>
      <p:bldP spid="8" grpId="1"/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000496" y="4357694"/>
            <a:ext cx="1143008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4357694"/>
            <a:ext cx="1143008" cy="18573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6452" r="3226"/>
          <a:stretch>
            <a:fillRect/>
          </a:stretch>
        </p:blipFill>
        <p:spPr bwMode="auto">
          <a:xfrm>
            <a:off x="4714876" y="642918"/>
            <a:ext cx="2000264" cy="16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6383" r="4255"/>
          <a:stretch>
            <a:fillRect/>
          </a:stretch>
        </p:blipFill>
        <p:spPr bwMode="auto">
          <a:xfrm>
            <a:off x="2571736" y="642918"/>
            <a:ext cx="2000264" cy="167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261" r="2174"/>
          <a:stretch>
            <a:fillRect/>
          </a:stretch>
        </p:blipFill>
        <p:spPr bwMode="auto">
          <a:xfrm>
            <a:off x="6858016" y="642918"/>
            <a:ext cx="207170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00496" y="4357694"/>
            <a:ext cx="1071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/>
              <a:t>4</a:t>
            </a:r>
            <a:endParaRPr lang="ru-RU" sz="1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71934" y="4357694"/>
            <a:ext cx="10406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/>
              <a:t>3</a:t>
            </a:r>
            <a:endParaRPr lang="ru-RU" sz="120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3226" r="3226"/>
          <a:stretch>
            <a:fillRect/>
          </a:stretch>
        </p:blipFill>
        <p:spPr bwMode="auto">
          <a:xfrm>
            <a:off x="357158" y="642918"/>
            <a:ext cx="2071702" cy="16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8" grpId="0" animBg="1"/>
      <p:bldP spid="6" grpId="0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000496" y="4786322"/>
            <a:ext cx="1285884" cy="171451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4786322"/>
            <a:ext cx="1285884" cy="17145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 l="15007" r="12961"/>
          <a:stretch>
            <a:fillRect/>
          </a:stretch>
        </p:blipFill>
        <p:spPr bwMode="auto">
          <a:xfrm>
            <a:off x="357158" y="357166"/>
            <a:ext cx="1714512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l="15007" r="12961"/>
          <a:stretch>
            <a:fillRect/>
          </a:stretch>
        </p:blipFill>
        <p:spPr bwMode="auto">
          <a:xfrm>
            <a:off x="7143768" y="2428868"/>
            <a:ext cx="1714512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 l="15007" r="12961"/>
          <a:stretch>
            <a:fillRect/>
          </a:stretch>
        </p:blipFill>
        <p:spPr bwMode="auto">
          <a:xfrm>
            <a:off x="4929190" y="2428868"/>
            <a:ext cx="1714512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 l="15007" r="12961"/>
          <a:stretch>
            <a:fillRect/>
          </a:stretch>
        </p:blipFill>
        <p:spPr bwMode="auto">
          <a:xfrm>
            <a:off x="2643174" y="2428868"/>
            <a:ext cx="1714512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 l="15007" r="12961"/>
          <a:stretch>
            <a:fillRect/>
          </a:stretch>
        </p:blipFill>
        <p:spPr bwMode="auto">
          <a:xfrm>
            <a:off x="2643174" y="357166"/>
            <a:ext cx="1714512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 l="15007" r="12961"/>
          <a:stretch>
            <a:fillRect/>
          </a:stretch>
        </p:blipFill>
        <p:spPr bwMode="auto">
          <a:xfrm>
            <a:off x="4929190" y="357166"/>
            <a:ext cx="1714512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 l="15007" r="12961"/>
          <a:stretch>
            <a:fillRect/>
          </a:stretch>
        </p:blipFill>
        <p:spPr bwMode="auto">
          <a:xfrm>
            <a:off x="7143768" y="357166"/>
            <a:ext cx="1714512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 l="15007" r="12961"/>
          <a:stretch>
            <a:fillRect/>
          </a:stretch>
        </p:blipFill>
        <p:spPr bwMode="auto">
          <a:xfrm>
            <a:off x="357158" y="2428868"/>
            <a:ext cx="1714512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4143372" y="4643446"/>
            <a:ext cx="10406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b="1" dirty="0" smtClean="0"/>
              <a:t>7</a:t>
            </a:r>
            <a:endParaRPr lang="ru-RU" sz="1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071934" y="4714884"/>
            <a:ext cx="1071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1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9" grpId="1" animBg="1"/>
      <p:bldP spid="17" grpId="0"/>
      <p:bldP spid="17" grpId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714744" y="3857628"/>
            <a:ext cx="1500198" cy="21431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14744" y="3857628"/>
            <a:ext cx="1500198" cy="21431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t="9375" r="7705"/>
          <a:stretch>
            <a:fillRect/>
          </a:stretch>
        </p:blipFill>
        <p:spPr bwMode="auto">
          <a:xfrm>
            <a:off x="214282" y="500042"/>
            <a:ext cx="1643074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t="9375" r="7705"/>
          <a:stretch>
            <a:fillRect/>
          </a:stretch>
        </p:blipFill>
        <p:spPr bwMode="auto">
          <a:xfrm>
            <a:off x="2000232" y="500042"/>
            <a:ext cx="1643074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t="9375" r="7705"/>
          <a:stretch>
            <a:fillRect/>
          </a:stretch>
        </p:blipFill>
        <p:spPr bwMode="auto">
          <a:xfrm>
            <a:off x="3786182" y="500042"/>
            <a:ext cx="1643074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t="9375" r="7705"/>
          <a:stretch>
            <a:fillRect/>
          </a:stretch>
        </p:blipFill>
        <p:spPr bwMode="auto">
          <a:xfrm>
            <a:off x="5572132" y="500042"/>
            <a:ext cx="1643074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 t="9375" r="7705"/>
          <a:stretch>
            <a:fillRect/>
          </a:stretch>
        </p:blipFill>
        <p:spPr bwMode="auto">
          <a:xfrm>
            <a:off x="7358082" y="500042"/>
            <a:ext cx="1643074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857620" y="3929066"/>
            <a:ext cx="12144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/>
              <a:t>7</a:t>
            </a:r>
            <a:endParaRPr lang="ru-RU" sz="1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29058" y="3929066"/>
            <a:ext cx="1143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/>
              <a:t>5</a:t>
            </a:r>
            <a:endParaRPr lang="ru-RU" sz="1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2" grpId="0"/>
      <p:bldP spid="12" grpId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786182" y="4143380"/>
            <a:ext cx="1571636" cy="20002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86182" y="4143380"/>
            <a:ext cx="1571636" cy="20002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3520600" cy="24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642918"/>
            <a:ext cx="3520600" cy="24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000496" y="4143380"/>
            <a:ext cx="1143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/>
              <a:t>2</a:t>
            </a:r>
            <a:endParaRPr lang="ru-RU" sz="1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5" grpId="1" animBg="1"/>
      <p:bldP spid="4" grpId="0"/>
      <p:bldP spid="4" grpId="1"/>
      <p:bldP spid="4" grpId="2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183</TotalTime>
  <Words>17</Words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«Найди ошибку»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«Найди ошибку»</dc:title>
  <dc:creator>Никита</dc:creator>
  <cp:lastModifiedBy>Никита</cp:lastModifiedBy>
  <cp:revision>20</cp:revision>
  <dcterms:created xsi:type="dcterms:W3CDTF">2010-01-18T14:50:07Z</dcterms:created>
  <dcterms:modified xsi:type="dcterms:W3CDTF">2010-01-18T18:03:57Z</dcterms:modified>
</cp:coreProperties>
</file>