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9202" y="836712"/>
            <a:ext cx="7519222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«Детский сад №5 «Золотая рыбка»</a:t>
            </a:r>
          </a:p>
          <a:p>
            <a:pPr algn="ctr"/>
            <a:endParaRPr lang="ru-RU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Музыкальный инструмент-заместитель «РУБЕЛЬ»</a:t>
            </a: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Выполнила : воспитатель 1 </a:t>
            </a:r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кв.категории</a:t>
            </a:r>
            <a:endParaRPr lang="ru-RU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                     Бугрова Анна </a:t>
            </a:r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Якимовна</a:t>
            </a:r>
            <a:endParaRPr lang="ru-RU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320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г.Богородск</a:t>
            </a:r>
            <a:endParaRPr lang="ru-RU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2015г.</a:t>
            </a:r>
            <a:endParaRPr lang="ru-RU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160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5400000">
            <a:off x="4738928" y="1101833"/>
            <a:ext cx="3986625" cy="30243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766232" y="755515"/>
            <a:ext cx="4185098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Рубель- красивый расписной инструмент, выполненный в виде ребристого полого цилиндра, обязательно заинтересует юных музыкантов.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старину, рубель, использовался не для игры, а для стирки и глажения белья.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Проводя специальной палочкой с шариком на конце по поперечным канавкам рубеля, ребята смогут извлечь искристый каскад звуков.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Играя на таком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оригинальном  шумовом инструменте, ребята  будут развивать музыкальный слух, чувство ритма, мелкую моторику и координацию движений рук.</a:t>
            </a:r>
          </a:p>
          <a:p>
            <a:pPr algn="ctr"/>
            <a:endParaRPr lang="ru-RU" sz="1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2159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5400000">
            <a:off x="-108520" y="2060848"/>
            <a:ext cx="4680520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3779912" y="1196752"/>
            <a:ext cx="432048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Этот замечательный инструмент</a:t>
            </a:r>
          </a:p>
          <a:p>
            <a:pPr algn="ctr"/>
            <a:r>
              <a:rPr lang="ru-RU" sz="20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Легко изготовить из бросового материала. Главное найти такой, чтобы хотя бы одна часть была ребристой.</a:t>
            </a:r>
          </a:p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Например, я нашла такую бутылочку</a:t>
            </a:r>
          </a:p>
          <a:p>
            <a:pPr algn="ctr"/>
            <a:r>
              <a:rPr lang="ru-RU" sz="2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  <a:r>
              <a:rPr lang="ru-RU" sz="20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з-под моющего средства.</a:t>
            </a:r>
          </a:p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Эти бутылочки бывают разных цветов.</a:t>
            </a:r>
            <a:endParaRPr lang="ru-RU" sz="20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168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5400000">
            <a:off x="395536" y="2060848"/>
            <a:ext cx="4392488" cy="2808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851920" y="836712"/>
            <a:ext cx="4464496" cy="39296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Украсить можно на свой вкус.</a:t>
            </a:r>
          </a:p>
          <a:p>
            <a:pPr algn="ctr"/>
            <a:r>
              <a:rPr lang="ru-RU" sz="20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Так как «Рубель» считается русским народным инструментом, </a:t>
            </a:r>
          </a:p>
          <a:p>
            <a:pPr algn="ctr"/>
            <a:r>
              <a:rPr lang="ru-RU" sz="20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я решила украсить их художественной росписью с элементами «Гжель», «Хохломская роспись».</a:t>
            </a:r>
          </a:p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Внутренняя полость бутылочки заполняется любым сыпучим материалом, в зависимости от того, какой звук вы бы хотели услышать (звонкий или глухой)</a:t>
            </a:r>
            <a:endParaRPr lang="ru-RU" sz="20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163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4515449">
            <a:off x="458247" y="2468366"/>
            <a:ext cx="4408836" cy="27838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IMG_2164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 rot="5928535">
            <a:off x="3879107" y="2315194"/>
            <a:ext cx="4294666" cy="28544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051386" y="764705"/>
            <a:ext cx="332081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Способы игры</a:t>
            </a:r>
            <a:endParaRPr lang="ru-RU" sz="36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17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115616" y="836712"/>
            <a:ext cx="5688632" cy="39604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 rot="10800000" flipV="1">
            <a:off x="971600" y="5012811"/>
            <a:ext cx="496855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Таким образом  я пополняю среду</a:t>
            </a:r>
          </a:p>
          <a:p>
            <a:pPr algn="ctr"/>
            <a:r>
              <a:rPr lang="ru-RU" sz="2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</a:t>
            </a:r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узыкального уголка</a:t>
            </a:r>
          </a:p>
          <a:p>
            <a:pPr algn="ctr"/>
            <a:r>
              <a:rPr lang="ru-RU" sz="2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соответствии с программой.</a:t>
            </a:r>
            <a:endParaRPr lang="ru-RU" sz="20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42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99592" y="1988840"/>
            <a:ext cx="5616624" cy="39571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755576" y="692696"/>
            <a:ext cx="68407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Другой вариант исполнения «Рубеля»</a:t>
            </a:r>
            <a:endParaRPr lang="ru-RU" sz="36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42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523603" y="1572741"/>
            <a:ext cx="4856435" cy="36724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215694" y="1340769"/>
            <a:ext cx="646887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Способ игры</a:t>
            </a:r>
            <a:endParaRPr lang="ru-RU" sz="36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16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99592" y="890720"/>
            <a:ext cx="4536504" cy="36184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580112" y="1268760"/>
            <a:ext cx="280831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Наш музыкальный предмет-заместитель</a:t>
            </a:r>
          </a:p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«Рубель», пополнил коллекцию шумовых инструментов.</a:t>
            </a:r>
          </a:p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Позволил ребятам организовать  настоящий оркестр.</a:t>
            </a:r>
          </a:p>
          <a:p>
            <a:pPr algn="ctr"/>
            <a:endParaRPr lang="ru-RU" sz="20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3" y="4653136"/>
            <a:ext cx="453650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Надеюсь, что мой опыт вдохновит вас на создание интересных</a:t>
            </a:r>
          </a:p>
          <a:p>
            <a:pPr algn="ctr"/>
            <a:r>
              <a:rPr lang="ru-RU" sz="2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</a:t>
            </a:r>
            <a:r>
              <a:rPr lang="ru-RU" sz="2000" b="1" cap="none" spc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узыкальных </a:t>
            </a:r>
            <a:endParaRPr lang="ru-RU" sz="2000" b="1" cap="none" spc="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</a:t>
            </a:r>
            <a:r>
              <a:rPr lang="ru-RU" sz="20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редметов- заместителей.</a:t>
            </a:r>
          </a:p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Желаем творческих успехов!!!</a:t>
            </a:r>
            <a:endParaRPr lang="ru-RU" sz="20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258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Наталья</cp:lastModifiedBy>
  <cp:revision>14</cp:revision>
  <dcterms:created xsi:type="dcterms:W3CDTF">2015-12-01T17:56:14Z</dcterms:created>
  <dcterms:modified xsi:type="dcterms:W3CDTF">2015-12-04T06:31:08Z</dcterms:modified>
</cp:coreProperties>
</file>