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2" r:id="rId6"/>
    <p:sldId id="271" r:id="rId7"/>
    <p:sldId id="269" r:id="rId8"/>
    <p:sldId id="266" r:id="rId9"/>
    <p:sldId id="264" r:id="rId10"/>
    <p:sldId id="265" r:id="rId11"/>
    <p:sldId id="268" r:id="rId12"/>
    <p:sldId id="270" r:id="rId13"/>
    <p:sldId id="267" r:id="rId1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99A2-E818-4903-AADB-49F6E150FDEA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D7E6-DBBC-4C3F-859C-EB11BD25A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0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D7E6-DBBC-4C3F-859C-EB11BD25A3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20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9449FC-8CFD-42F0-BE59-D167D66DB98C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5503CD-1E7B-4A69-A20F-AD0CDE239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7286676" cy="27146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Дидактические игры как средство развития интеллектуальных и творческих способностей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детей второй младшей группы</a:t>
            </a:r>
            <a:endPara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рамках выступления из опыта работы на педагогическом совете № 2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воспитатель Матвеева М.Ю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МДОУ №54 Краснодарский край г. Армавир</a:t>
            </a:r>
            <a:endPara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2015 год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Матвеевы\Desktop\24-11-2015_21-16-52\IMG_20151124_115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50059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14942" y="642918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marL="514350" indent="-514350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«Выбери гараж»</a:t>
            </a:r>
          </a:p>
          <a:p>
            <a:pPr marL="514350" indent="-514350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Цель: выявление умения устанавливать соответствие предметов по высоте и длине одновременно; умений объяснить свой выбор.</a:t>
            </a:r>
          </a:p>
          <a:p>
            <a:pPr marL="514350" indent="-514350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Рисунок с изображениями машин и гаражей для них разных размеров</a:t>
            </a:r>
          </a:p>
          <a:p>
            <a:pPr marL="514350" indent="-514350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Рассмотри рисунок и скажи, как называются машины, которые ты видишь. Машины подъехали к гаражам. Сейчас каждая займет свое место. Какое?</a:t>
            </a:r>
          </a:p>
          <a:p>
            <a:pPr marL="514350" indent="-514350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Вопросы ребенку</a:t>
            </a:r>
          </a:p>
          <a:p>
            <a:pPr marL="514350" indent="-514350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-Как ты распределишь машины по гаражам?</a:t>
            </a:r>
          </a:p>
          <a:p>
            <a:pPr marL="514350" indent="-514350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-почему одна машина осталась? (ребенок выбирает пары – машины и гараж - и соединяет их линией на рисунке)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785794"/>
            <a:ext cx="40005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marL="514350" indent="-514350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«Убери вещи на место»</a:t>
            </a:r>
          </a:p>
          <a:p>
            <a:pPr marL="514350" indent="-514350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выявление умений сравнивать и различать предметы.</a:t>
            </a:r>
          </a:p>
          <a:p>
            <a:pPr marL="514350" indent="-514350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Материал.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Рисунок  с изображением различных предметов детской одежды.</a:t>
            </a:r>
          </a:p>
          <a:p>
            <a:pPr marL="514350" indent="-514350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Инструкция.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Рассмотри рисунок. Сейчас дети будут убирать свои вещи : каждый в свой шкафчик, подбирая их по узору. Назови все вещи и помоги детям не перепутать их.</a:t>
            </a:r>
          </a:p>
          <a:p>
            <a:pPr marL="514350" indent="-514350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Вопросы ребенку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Как бы ты это сделал?(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ребенок соединяет линией вещь и нужный шкафчик)</a:t>
            </a:r>
            <a:endParaRPr lang="ru-RU" sz="1600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1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Матвеевы\Desktop\фото\24-11-2015_21-16-52\IMG_20151124_114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071966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AutoShape 2" descr="https://e.mail.ru/cgi-bin/getattach?file=IMG_20151201_210632.jpg&amp;id=14489933480000000493;0;1&amp;mode=attachment&amp;&amp;x-email=marisobelka190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e.mail.ru/cgi-bin/getattach?file=IMG_20151201_210632.jpg&amp;id=14489933480000000493;0;1&amp;mode=attachment&amp;&amp;x-email=marisobelka190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C:\Users\Матвеевы\Downloads\IMG_20151201_21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683423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000504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З.А. Михайлова, Н.Ч.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Чеплашкина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Математика- это интересно. Игровые ситуации для детей дошкольного возраста. Диагностика освоенности математических  представлений: методическое пособие для педагогов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ДОУ.-СПб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.: Издательство «ДЕТСТВО-ПРЕСС», 2008-80с.,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.- (Библиотека программы «Детство»</a:t>
            </a:r>
          </a:p>
          <a:p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З.А. Михайлова, Н.Ч.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Чеплашкина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Предматематические игры младшего дошкольного возраста. Учебное методическое пособие. ООО «Издательство ДЕТСВО-ПРЕСС» 2015г.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071678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" descr="C:\Users\Матвеевы\Desktop\24-11-2015_21-16-52\IMG_20151124_11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3786214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80010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это гуманная и естественная для ребенка форма обучения. Она содержит два начала: учебное (познавательное) и игровое (занимательное). Педагог одновременно является и руководителем, и участником игры. Он учит и играет, а дети, играя, учатся. Обучая посредством игры, мы учим детей не так, как нам, взрослым, удобно дать учебный материал, а как детям удобно и естественно его принять. Игровые действия ребёнка, сопровождающиеся высоким эмоциональным подъёмом, устойчивым познавательным интересом, являются наиболее мощным стимулом его активности в познании. Игровая среда создаёт обстановку, когда дети хотят и могут проявлять свою самостоятельность и творчество.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643050"/>
            <a:ext cx="685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являются одним из средств развития интеллектуальных способностей учащихся. Чтобы решить игровую задачу, требуется сравнивать признаки предметов, устанавливать сходство и различие, обобщать, делать выводы. Так развивается способность к суждению, умозаключению, а также умение применять свои знания в разных условиях. Увлечение игрой повышает способность к произвольному вниманию, обостряет наблюдательность, помогает быстрому и прочному запоминанию.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642918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Извлечение из ОП ДО МБДОУ № 54</a:t>
            </a:r>
          </a:p>
          <a:p>
            <a:pPr algn="just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Дидактическая игра во второй младшей группе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направлена на развитие:</a:t>
            </a:r>
          </a:p>
          <a:p>
            <a:pPr algn="just"/>
            <a:r>
              <a:rPr lang="ru-RU" sz="2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Восприятия: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развитие умения выделять различные сенсорные признаки в предметах и их изображениях (цвет, размер, форму); выделять в предмете несколько признаков: его назначение, части, материал; различать «правильные» и «неправильные» предметы (ведерко с донышком и без донышка, варежка с пальчиком и без пальчика). </a:t>
            </a:r>
          </a:p>
          <a:p>
            <a:r>
              <a:rPr lang="ru-RU" sz="2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</a:t>
            </a:r>
            <a:r>
              <a:rPr lang="ru-RU" sz="2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и нестандартного мышления.</a:t>
            </a:r>
          </a:p>
          <a:p>
            <a:pPr algn="just"/>
            <a:r>
              <a:rPr lang="ru-RU" sz="2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Внимания: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формирует у ребенка умение сосредотачиваться на определенных сторонах и явлениях действительности.</a:t>
            </a:r>
          </a:p>
          <a:p>
            <a:pPr algn="just"/>
            <a:r>
              <a:rPr lang="ru-RU" sz="2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Памяти: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становится произвольной.</a:t>
            </a:r>
          </a:p>
          <a:p>
            <a:pPr algn="just"/>
            <a:r>
              <a:rPr lang="ru-RU" sz="2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Мышления: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наглядно - действительное.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857364"/>
            <a:ext cx="71020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Приёмы руководства дидактической игрой: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Предложение игры.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Объяснение правил игры и контроль за выполнением правил.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Решение дидактической задачи и поддержание интереса к игре.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Организационное окончание игры.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714356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 </a:t>
            </a:r>
            <a:r>
              <a:rPr lang="ru-RU" dirty="0" smtClean="0">
                <a:solidFill>
                  <a:schemeClr val="bg2"/>
                </a:solidFill>
              </a:rPr>
              <a:t>процессе наблюдения за  ребенком выявляются основные представления, умения, инициативные и речевые проявления.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На основании нескольких игр заполняется диагностическая карта, в ней показатели исходной диагностики, которая проводится методом наблюдения в конце </a:t>
            </a:r>
            <a:r>
              <a:rPr lang="ru-RU" dirty="0" smtClean="0">
                <a:solidFill>
                  <a:schemeClr val="bg2"/>
                </a:solidFill>
              </a:rPr>
              <a:t>сентября - в </a:t>
            </a:r>
            <a:r>
              <a:rPr lang="ru-RU" dirty="0" smtClean="0">
                <a:solidFill>
                  <a:schemeClr val="bg2"/>
                </a:solidFill>
              </a:rPr>
              <a:t>октябре, и соответственно диагностическая карта в конце апреля-мая, показатель итоговой диагностики.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Ребенку, который обнаружил повышенный уровень развития, ставится знак «красное яблоко», средний - желтое яблоко», низкий – зеленое яблоко».Знак ставится в каждом столбце, а в рубрике «Выводы» рисуется красно-желтое, желто-зеленое яблоко (с преобладанием какого-либо цвета)или полностью красное, желтое  или зеленое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В столбцах диагностических карт указаны основные представления и умения детей четвертого года жизни.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00105"/>
          <a:ext cx="8501122" cy="5550547"/>
        </p:xfrm>
        <a:graphic>
          <a:graphicData uri="http://schemas.openxmlformats.org/drawingml/2006/table">
            <a:tbl>
              <a:tblPr/>
              <a:tblGrid>
                <a:gridCol w="1016164"/>
                <a:gridCol w="1172201"/>
                <a:gridCol w="1016164"/>
                <a:gridCol w="1041527"/>
                <a:gridCol w="941729"/>
                <a:gridCol w="1142978"/>
                <a:gridCol w="1248841"/>
                <a:gridCol w="921518"/>
              </a:tblGrid>
              <a:tr h="809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Свойства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Отношения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Сохранения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Последовательность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действия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Проявление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инициативы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Речевые проявления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Вывод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Требования программы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Различение по размеру: длине,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высоте, ширине. Название  форм и фигур: шар, куб, круг, квадрат, треугольник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форме, размеру, пространству, количеству на основе сопоставления. 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Выделение одинаковых и разных по количеству групп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Неизменность количественных групп(3-4 предмета в случае изменения размера предметов, расположения)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Этапность выполнения 2-3 шагов игрового действия по стрелке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Предлагает свой ход развития событий в игре; не соглашается с чем-то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Поясняет, что значит «не такой, как», «такой же». Использует сравнительную степень прилагательных (поменьше, чем…)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1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Ф.И.ребенка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1.Артем С.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Семен М.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Яна М.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19676" y="-18775"/>
            <a:ext cx="69046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Диагностическая карта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Оценки уровня проявлений ребенка 3-4 лет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логико-математической деятельности (на основе наблюдения)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openclipart.org/image/2400px/svg_to_png/8546/Gerald-G-Simple-Fruit-FF-Menu-1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452072">
            <a:off x="2310144" y="6165369"/>
            <a:ext cx="357190" cy="3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57356" y="5715016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57753" y="5715016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14745" y="5286388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28927" y="5715016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00497" y="5715016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14612" y="5286388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86116" y="6143644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14876" y="5286388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4942" y="6143644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00760" y="5715016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15074" y="6143644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openclipart.org/image/2400px/svg_to_png/8546/Gerald-G-Simple-Fruit-FF-Menu-13.png"/>
          <p:cNvPicPr/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15008" y="5286388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768" y="5715016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72396" y="6143644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6578" y="5286388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openclipart.org/image/2400px/svg_to_png/8546/Gerald-G-Simple-Fruit-FF-Menu-13.png"/>
          <p:cNvPicPr/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43042" y="5286388"/>
            <a:ext cx="357190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openclipart.org/image/2400px/svg_to_png/8546/Gerald-G-Simple-Fruit-FF-Menu-13.png"/>
          <p:cNvPicPr/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lum contrast="-20000"/>
          </a:blip>
          <a:srcRect/>
          <a:stretch>
            <a:fillRect/>
          </a:stretch>
        </p:blipFill>
        <p:spPr bwMode="auto">
          <a:xfrm>
            <a:off x="8001024" y="5286388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openclipart.org/image/2400px/svg_to_png/8546/Gerald-G-Simple-Fruit-FF-Menu-13.png"/>
          <p:cNvPicPr/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lum contrast="-20000"/>
          </a:blip>
          <a:srcRect/>
          <a:stretch>
            <a:fillRect/>
          </a:stretch>
        </p:blipFill>
        <p:spPr bwMode="auto">
          <a:xfrm>
            <a:off x="8143900" y="5715016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openclipart.org/image/2400px/svg_to_png/8546/Gerald-G-Simple-Fruit-FF-Menu-13.png"/>
          <p:cNvPicPr/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01090" y="6072206"/>
            <a:ext cx="332324" cy="5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openclipart.org/image/2400px/svg_to_png/8546/Gerald-G-Simple-Fruit-FF-Menu-1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57686" y="6215082"/>
            <a:ext cx="357190" cy="3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bfsgseu.ucoz.ru/_nw/0/248032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3286148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2071678"/>
            <a:ext cx="3571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Сформулированные по результатам диагностики выводы являются средством совершенствования качества развития и обучения детей.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ochit.ru/pars_docs/refs/47/46708/46708_html_m45707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Матвеевы\Desktop\24-11-2015_21-16-52\IMG_20151124_11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435775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928670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marL="514350" indent="-514350" algn="just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«Куда придешь?»</a:t>
            </a:r>
          </a:p>
          <a:p>
            <a:pPr marL="514350" indent="-514350" algn="just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выявление умений узнавать и называть фигуры, выделяя в них один или два признака; размер; форму и размер. </a:t>
            </a:r>
          </a:p>
          <a:p>
            <a:pPr marL="514350" indent="-514350" algn="just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Рисунок с изображением мостов, составленных из разных камней.</a:t>
            </a:r>
          </a:p>
          <a:p>
            <a:pPr marL="514350" indent="-514350" algn="just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Инструкция.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Девочка хочет угостить зверей, но к ним можно пройти только по мостам через ручей.</a:t>
            </a:r>
          </a:p>
          <a:p>
            <a:pPr marL="514350" indent="-514350" algn="just"/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Вопросы к ребенку</a:t>
            </a:r>
          </a:p>
          <a:p>
            <a:pPr marL="514350" indent="-514350" algn="just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-Какие камни по размеру? По форме?</a:t>
            </a:r>
          </a:p>
          <a:p>
            <a:pPr marL="514350" indent="-514350" algn="just">
              <a:buFontTx/>
              <a:buChar char="-"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Кто живет слева от ручья?</a:t>
            </a:r>
          </a:p>
          <a:p>
            <a:pPr marL="514350" indent="-514350" algn="just">
              <a:buFontTx/>
              <a:buChar char="-"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Девочка пойдет к ежику. По камням  какой формы и размера? К кому ты пришел?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28572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Диагностика освоенности математических представлений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662</TotalTime>
  <Words>990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66</cp:revision>
  <dcterms:created xsi:type="dcterms:W3CDTF">2015-11-21T16:40:31Z</dcterms:created>
  <dcterms:modified xsi:type="dcterms:W3CDTF">2015-12-05T11:21:10Z</dcterms:modified>
</cp:coreProperties>
</file>