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na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23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ina\Desktop\Lunt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424936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09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rina\Desktop\hello_html_4da234d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56895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64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marina\Desktop\49202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3952"/>
            <a:ext cx="8640960" cy="629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3101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admin</cp:lastModifiedBy>
  <cp:revision>2</cp:revision>
  <dcterms:created xsi:type="dcterms:W3CDTF">2015-07-19T11:42:38Z</dcterms:created>
  <dcterms:modified xsi:type="dcterms:W3CDTF">2015-07-19T11:55:52Z</dcterms:modified>
</cp:coreProperties>
</file>