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B3D4F0-9EEB-4975-8801-BAFCD4399D2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85336B-B9C8-4D29-9B24-9A86110D6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Старинные обычаи празднования «Масленицы»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8128992" cy="232866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</a:t>
            </a:r>
            <a:br>
              <a:rPr lang="ru-RU" sz="2400" dirty="0" smtClean="0"/>
            </a:br>
            <a:r>
              <a:rPr lang="ru-RU" sz="2400" dirty="0" smtClean="0"/>
              <a:t>Музыкальный руководитель ГБДОУ </a:t>
            </a:r>
            <a:r>
              <a:rPr lang="ru-RU" sz="2400" dirty="0" err="1" smtClean="0"/>
              <a:t>д</a:t>
            </a:r>
            <a:r>
              <a:rPr lang="ru-RU" sz="2400" dirty="0" smtClean="0"/>
              <a:t>/с №1878</a:t>
            </a:r>
            <a:br>
              <a:rPr lang="ru-RU" sz="2400" dirty="0" smtClean="0"/>
            </a:br>
            <a:r>
              <a:rPr lang="ru-RU" sz="2400" dirty="0" smtClean="0"/>
              <a:t>Левицкая З.И.</a:t>
            </a:r>
          </a:p>
          <a:p>
            <a:pPr algn="r"/>
            <a:endParaRPr lang="ru-RU" sz="2400" dirty="0" smtClean="0"/>
          </a:p>
          <a:p>
            <a:pPr algn="ctr"/>
            <a:r>
              <a:rPr lang="ru-RU" sz="2400" dirty="0" smtClean="0"/>
              <a:t>                      Москва 2014г. </a:t>
            </a:r>
            <a:endParaRPr lang="ru-RU" sz="2400" dirty="0"/>
          </a:p>
        </p:txBody>
      </p:sp>
      <p:pic>
        <p:nvPicPr>
          <p:cNvPr id="4" name="Picture 5" descr="103095--41347355-400-u607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88840"/>
            <a:ext cx="1728192" cy="179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8172400" cy="374441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8172400" cy="2043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	Масленица в детском саду – </a:t>
            </a:r>
            <a:r>
              <a:rPr lang="ru-RU" sz="2400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один из самых продолжительных праздников. Празднование длится целую неделю, во время которой дети участвуют в тематическом утреннике, соревнуются, делают поделки, едят блины. </a:t>
            </a:r>
            <a:endParaRPr lang="ru-RU" sz="2400" dirty="0"/>
          </a:p>
        </p:txBody>
      </p:sp>
      <p:pic>
        <p:nvPicPr>
          <p:cNvPr id="9218" name="Picture 2" descr="http://sch492u.mskobr.ru/images/cms/data/gallery/meropriyatiya1/2014_maslenic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472200" cy="449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260648"/>
            <a:ext cx="7406640" cy="121153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каждого дня Масленицы есть свое название: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556792"/>
            <a:ext cx="3672408" cy="4896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Понедельник Масленицы носит название «встреча»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этот день недели принято раскатывать ледяные горки. По поверьям известно, что чем дальше катятся сани, тем лучше будет урожай.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g1.liveinternet.ru/images/attach/c/7/98/342/98342257_large_0_902d8_7fd11c7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11912"/>
            <a:ext cx="3744416" cy="539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786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Вторник получил название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заигрыш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этот день заводились веселые игры, ходили ряженные в масках. Катались на тройках с обледенелых гор.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gorod-plus.tv/uploads/shrov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595120" cy="439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6804248" cy="396044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Третий день, среда, масленицы  известен всем под сладким названием «лакомка».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Это название само за себя говорит. В среду все хозяюшки готовят различные вкусности в больших объемах и украшают ними богатый стол. Разумеется, в ряду множественных угощений на первом месте блины!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aznogo.com/wp-content/uploads/2015/0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86604"/>
            <a:ext cx="4464496" cy="2976331"/>
          </a:xfrm>
          <a:prstGeom prst="rect">
            <a:avLst/>
          </a:prstGeom>
          <a:noFill/>
        </p:spPr>
      </p:pic>
      <p:pic>
        <p:nvPicPr>
          <p:cNvPr id="6150" name="Picture 6" descr="http://detirayka.ru/wp-content/uploads/2014/02/75a65e7a2352ff8108e4dc565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95408"/>
            <a:ext cx="8322128" cy="2362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Четверг – день праздника, получивший название «разгуляй».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день по традиции люди помогают солнцу прогнать зиму. Начало широкой Масленицы. Устраивались кулачные бои, катания с гор,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xn----7sbbmgwjhm8bc5ktbf.xn--p1ai/proekt/selakaia_magya/images/307-N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048672" cy="428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2808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Пятница Масленицы известна под названием «тещины вечера».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этот день зятья едут на блины к тещам. Задача тещи сытно накормить зятя вкуснейшими блинчиками.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tv2.tomsk.ru/sites/www.tv2.tomsk.ru/files/maslenic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858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81736"/>
            <a:ext cx="7674056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Суббота – это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посиделки».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этот день принято наносить визиты всем своим близким людям, друзьям и соседям, которые должны угощать гостей обильными порциями блинов.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liveinternet.ru/images/attach/c/0/120/554/120554009_120490689_0_8663f_31a7c07b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4023567" cy="37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211960" cy="6858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Последний день Масленицы - называется «прощеное воскресенье».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 этот день принято просить прощение у знакомых и родных за обиды. После этого можно приниматься за песни и пляски, таким образом провожая пышную Масленицу. Именно так в идеале должна проходить масленая неделя.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s419128.vk.me/v419128409/3df1/_bLRQtJ03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3646883" cy="3501008"/>
          </a:xfrm>
          <a:prstGeom prst="rect">
            <a:avLst/>
          </a:prstGeom>
          <a:noFill/>
        </p:spPr>
      </p:pic>
      <p:pic>
        <p:nvPicPr>
          <p:cNvPr id="1030" name="Picture 6" descr="http://xn--80aaarmqaacg6avrgcs.xn--p1ai/wp-content/uploads/2014/02/1362433068_3456r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173106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94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Старинные обычаи празднования «Масленицы»</vt:lpstr>
      <vt:lpstr>  </vt:lpstr>
      <vt:lpstr>У каждого дня Масленицы есть свое название:</vt:lpstr>
      <vt:lpstr>Вторник получил название «заигрыш». В этот день заводились веселые игры, ходили ряженные в масках. Катались на тройках с обледенелых гор.</vt:lpstr>
      <vt:lpstr>Третий день, среда, масленицы  известен всем под сладким названием «лакомка». Это название само за себя говорит. В среду все хозяюшки готовят различные вкусности в больших объемах и украшают ними богатый стол. Разумеется, в ряду множественных угощений на первом месте блины!</vt:lpstr>
      <vt:lpstr>Четверг – день праздника, получивший название «разгуляй».   В этот день по традиции люди помогают солнцу прогнать зиму. Начало широкой Масленицы. Устраивались кулачные бои, катания с гор, колядование.</vt:lpstr>
      <vt:lpstr>Пятница Масленицы известна под названием «тещины вечера». В этот день зятья едут на блины к тещам. Задача тещи сытно накормить зятя вкуснейшими блинчиками.</vt:lpstr>
      <vt:lpstr>Суббота – это «золовкины посиделки». В этот день принято наносить визиты всем своим близким людям, друзьям и соседям, которые должны угощать гостей обильными порциями блинов.</vt:lpstr>
      <vt:lpstr>Последний день Масленицы - называется «прощеное воскресенье». В этот день принято просить прощение у знакомых и родных за обиды. После этого можно приниматься за песни и пляски, таким образом провожая пышную Масленицу. Именно так в идеале должна проходить масленая неделя.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обычаи и обряды «Масленица»</dc:title>
  <dc:creator>Ира</dc:creator>
  <cp:lastModifiedBy>Ира</cp:lastModifiedBy>
  <cp:revision>10</cp:revision>
  <dcterms:created xsi:type="dcterms:W3CDTF">2015-11-25T19:52:30Z</dcterms:created>
  <dcterms:modified xsi:type="dcterms:W3CDTF">2015-11-26T10:36:57Z</dcterms:modified>
</cp:coreProperties>
</file>