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96AE-E629-417A-A9A1-3DD436A9CC6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70A-37DB-4252-B0D7-8A469AB71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96AE-E629-417A-A9A1-3DD436A9CC6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70A-37DB-4252-B0D7-8A469AB71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96AE-E629-417A-A9A1-3DD436A9CC6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70A-37DB-4252-B0D7-8A469AB71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96AE-E629-417A-A9A1-3DD436A9CC6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70A-37DB-4252-B0D7-8A469AB71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96AE-E629-417A-A9A1-3DD436A9CC6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70A-37DB-4252-B0D7-8A469AB71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96AE-E629-417A-A9A1-3DD436A9CC6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70A-37DB-4252-B0D7-8A469AB71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96AE-E629-417A-A9A1-3DD436A9CC6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70A-37DB-4252-B0D7-8A469AB71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96AE-E629-417A-A9A1-3DD436A9CC6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70A-37DB-4252-B0D7-8A469AB71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96AE-E629-417A-A9A1-3DD436A9CC6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70A-37DB-4252-B0D7-8A469AB71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96AE-E629-417A-A9A1-3DD436A9CC6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70A-37DB-4252-B0D7-8A469AB71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96AE-E629-417A-A9A1-3DD436A9CC6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70A-37DB-4252-B0D7-8A469AB71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196AE-E629-417A-A9A1-3DD436A9CC6A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6570A-37DB-4252-B0D7-8A469AB71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veinternet.ru/users/vsjo_dlja_doshkoljat/post292861089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43852" cy="29289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Решение проблемной ситуации с дошкольниками старшего и среднего возраста на примере  русской народной сказки «Колобок</a:t>
            </a:r>
            <a:r>
              <a:rPr lang="ru-RU" dirty="0" smtClean="0">
                <a:solidFill>
                  <a:srgbClr val="FF0000"/>
                </a:solidFill>
              </a:rPr>
              <a:t>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4286256"/>
            <a:ext cx="4914912" cy="170973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</a:p>
          <a:p>
            <a:pPr algn="l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   МО   Плавский район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поселка  Молочные Дворы  </a:t>
            </a:r>
          </a:p>
          <a:p>
            <a:pPr algn="l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Гигирева Е. В.</a:t>
            </a:r>
          </a:p>
          <a:p>
            <a:pPr algn="l"/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</a:p>
          <a:p>
            <a:pPr algn="l"/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>
              <a:solidFill>
                <a:schemeClr val="tx1"/>
              </a:solidFill>
            </a:endParaRPr>
          </a:p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>
              <a:solidFill>
                <a:schemeClr val="tx1"/>
              </a:solidFill>
            </a:endParaRPr>
          </a:p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   </a:t>
            </a:r>
          </a:p>
          <a:p>
            <a:pPr algn="l"/>
            <a:endParaRPr lang="ru-RU" sz="1600" dirty="0">
              <a:solidFill>
                <a:schemeClr val="tx1"/>
              </a:solidFill>
            </a:endParaRPr>
          </a:p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>
              <a:solidFill>
                <a:schemeClr val="tx1"/>
              </a:solidFill>
            </a:endParaRPr>
          </a:p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>
              <a:solidFill>
                <a:schemeClr val="tx1"/>
              </a:solidFill>
            </a:endParaRPr>
          </a:p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>
              <a:solidFill>
                <a:schemeClr val="tx1"/>
              </a:solidFill>
            </a:endParaRPr>
          </a:p>
          <a:p>
            <a:pPr algn="l"/>
            <a:endParaRPr lang="ru-RU" sz="1600" dirty="0" smtClean="0">
              <a:solidFill>
                <a:schemeClr val="tx1"/>
              </a:solidFill>
            </a:endParaRPr>
          </a:p>
          <a:p>
            <a:pPr algn="l"/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Сказка Колобок\ПОЛЯ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857364"/>
            <a:ext cx="48768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G:\серии картин и методички\png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14290"/>
            <a:ext cx="2718546" cy="3228152"/>
          </a:xfrm>
          <a:prstGeom prst="rect">
            <a:avLst/>
          </a:prstGeom>
          <a:noFill/>
        </p:spPr>
      </p:pic>
      <p:pic>
        <p:nvPicPr>
          <p:cNvPr id="5" name="Picture 3" descr="G:\серии картин и методички\png\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2500330" cy="3779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D44C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D44C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-0.09167 L 0.27726 -0.09167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6"/>
            <a:ext cx="8345939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1.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асскажи , почему с Колобком случилась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такая неприятная история.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571744"/>
            <a:ext cx="7998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2. Как должен был поступить Колобок?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500174"/>
            <a:ext cx="507209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конец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Используемые источники в презентации: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1.</a:t>
            </a:r>
            <a:r>
              <a:rPr lang="en-US" sz="1800" dirty="0"/>
              <a:t>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www.liveinternet.ru/users/vsjo_dlja_doshkoljat/post292861089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2. </a:t>
            </a:r>
            <a:r>
              <a:rPr lang="ru-RU" sz="1800" dirty="0"/>
              <a:t>Т</a:t>
            </a:r>
            <a:r>
              <a:rPr lang="ru-RU" sz="1800" dirty="0" smtClean="0"/>
              <a:t>екст: Гигирева Елена Васильевна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4957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791825" cy="7581900"/>
          </a:xfrm>
          <a:prstGeom prst="rect">
            <a:avLst/>
          </a:prstGeom>
          <a:ln w="1905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6709" y="928670"/>
            <a:ext cx="2457291" cy="40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579" y="2143116"/>
            <a:ext cx="3303298" cy="448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7429520" y="2786058"/>
            <a:ext cx="1143008" cy="1143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00958" y="2857496"/>
            <a:ext cx="1071570" cy="1071570"/>
          </a:xfrm>
          <a:prstGeom prst="roundRect">
            <a:avLst>
              <a:gd name="adj" fmla="val 2566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3116"/>
            <a:ext cx="3303298" cy="448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79008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У колобка была семья?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~PP2444.WAV">
            <a:hlinkClick r:id="" action="ppaction://media"/>
          </p:cNvPr>
          <p:cNvPicPr>
            <a:picLocks noRot="1" noChangeAspect="1"/>
          </p:cNvPicPr>
          <p:nvPr>
            <a:wavAudioFile r:embed="rId1" name="~PP2444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1357298"/>
            <a:ext cx="1896081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546469"/>
            <a:ext cx="1785950" cy="266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-357222" y="3929066"/>
            <a:ext cx="89814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2.Чем Колобок огорчил дедушку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бабушк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Хочу бодаться\ЗАДНИЙ ФОН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84472">
            <a:off x="-65179" y="3991064"/>
            <a:ext cx="2298546" cy="268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4005.WAV">
            <a:hlinkClick r:id="" action="ppaction://media"/>
          </p:cNvPr>
          <p:cNvPicPr>
            <a:picLocks noRot="1" noChangeAspect="1"/>
          </p:cNvPicPr>
          <p:nvPr>
            <a:wavAudioFile r:embed="rId1" name="~PP4005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64 0.16574 C 0.42187 0.13449 0.69027 0.10324 0.77395 0.04722 C 0.85764 -0.0088 0.66041 -0.11135 0.65555 -0.17014 C 0.65069 -0.22894 0.77413 -0.27223 0.74444 -0.30602 C 0.71475 -0.33982 0.53142 -0.34885 0.47777 -0.37269 C 0.42413 -0.39653 0.46111 -0.44792 0.42222 -0.44908 C 0.38333 -0.45024 0.27413 -0.39121 0.24444 -0.3801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~PP2581.WAV">
            <a:hlinkClick r:id="" action="ppaction://media"/>
          </p:cNvPr>
          <p:cNvPicPr>
            <a:picLocks noRot="1" noChangeAspect="1"/>
          </p:cNvPicPr>
          <p:nvPr>
            <a:wavAudioFile r:embed="rId1" name="~PP2581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14346" y="2571744"/>
            <a:ext cx="79032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2.С кем Колобок встретился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лесу?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28604"/>
            <a:ext cx="6157968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1. 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Куда попал Колобок,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когда убежал из 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дома?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Хочу бодаться\ПОЛЯНКА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00570"/>
            <a:ext cx="1855769" cy="216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1928802"/>
            <a:ext cx="3023565" cy="3608771"/>
          </a:xfrm>
          <a:prstGeom prst="teardrop">
            <a:avLst>
              <a:gd name="adj" fmla="val 88364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8602" y="2660636"/>
            <a:ext cx="3585398" cy="41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0"/>
            <a:ext cx="4139467" cy="48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2786050" y="4071942"/>
            <a:ext cx="285752" cy="21431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00364" y="3500438"/>
            <a:ext cx="357190" cy="28575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14744" y="4214818"/>
            <a:ext cx="357190" cy="3571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43240" y="4500570"/>
            <a:ext cx="214314" cy="1428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7285071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3. Был ли он знаком с этими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животными ?</a:t>
            </a:r>
          </a:p>
          <a:p>
            <a:pPr algn="ctr"/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214554"/>
            <a:ext cx="77139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4. Правильно ли он поступил,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заговорив с ними?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Хочу бодаться\ПОЛЯНКА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928670"/>
            <a:ext cx="4449016" cy="620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71942"/>
            <a:ext cx="2071670" cy="222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 0.14051 C 0.11928 0.12893 0.11997 0.11782 0.12205 0.10602 C 0.12587 0.08426 0.13143 0.06273 0.13681 0.04166 C 0.13994 0.0294 0.14115 0.01412 0.14792 0.00463 C 0.15105 -0.0081 0.15348 -0.02338 0.15903 -0.03473 C 0.16181 -0.04954 0.16511 -0.06343 0.17014 -0.07685 C 0.17518 -0.09051 0.17761 -0.10139 0.18872 -0.10648 C 0.19914 -0.12778 0.18525 -0.10278 0.19792 -0.11621 C 0.20105 -0.11945 0.20226 -0.12547 0.20539 -0.12871 C 0.21268 -0.13658 0.2099 -0.13033 0.2165 -0.14098 C 0.22101 -0.14815 0.22483 -0.15602 0.22934 -0.1632 C 0.2316 -0.16667 0.23525 -0.16898 0.23681 -0.17315 C 0.24011 -0.18172 0.24289 -0.18843 0.24792 -0.19537 C 0.25244 -0.21297 0.26407 -0.23195 0.2757 -0.24213 C 0.28351 -0.27223 0.30886 -0.275 0.32934 -0.27917 C 0.35747 -0.28473 0.32275 -0.27871 0.34601 -0.28426 C 0.35035 -0.28519 0.35469 -0.28565 0.35903 -0.28658 C 0.36164 -0.28727 0.36389 -0.28843 0.3665 -0.28912 C 0.37327 -0.29098 0.38681 -0.29398 0.38681 -0.29398 C 0.41459 -0.29329 0.44237 -0.29306 0.47014 -0.29167 C 0.47848 -0.29121 0.48976 -0.28635 0.49792 -0.28426 C 0.50434 -0.28264 0.5165 -0.27685 0.5165 -0.27685 C 0.52952 -0.26528 0.52396 -0.27014 0.53316 -0.26204 C 0.54983 -0.24746 0.52691 -0.27338 0.54428 -0.25463 C 0.55105 -0.24723 0.55799 -0.23982 0.56459 -0.23241 C 0.56719 -0.2294 0.56875 -0.22408 0.57205 -0.22246 C 0.57952 -0.21898 0.58542 -0.2125 0.59237 -0.20764 " pathEditMode="relative" ptsTypes="ffffffffffffffffffffffffffA">
                                      <p:cBhvr>
                                        <p:cTn id="6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85784" y="500043"/>
            <a:ext cx="8501090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Кого еще встретил Колобок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своем пути?</a:t>
            </a: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285992"/>
            <a:ext cx="83232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6. Что случилось с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олобком при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встрече с лисой?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071942"/>
            <a:ext cx="6533905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7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Из-за чего огорчились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дедушка с бабушкой?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155</Words>
  <Application>Microsoft Office PowerPoint</Application>
  <PresentationFormat>Экран (4:3)</PresentationFormat>
  <Paragraphs>44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Решение проблемной ситуации с дошкольниками старшего и среднего возраста на примере  русской народной сказки «Колобок»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источники в презентации:  1. http://www.liveinternet.ru/users/vsjo_dlja_doshkoljat/post292861089 2. Текст: Гигирева Елена Васильевна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GARDEN</dc:creator>
  <cp:lastModifiedBy>Пользователь Windows</cp:lastModifiedBy>
  <cp:revision>36</cp:revision>
  <dcterms:created xsi:type="dcterms:W3CDTF">2014-02-17T10:01:27Z</dcterms:created>
  <dcterms:modified xsi:type="dcterms:W3CDTF">2014-04-02T16:44:48Z</dcterms:modified>
</cp:coreProperties>
</file>