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87" r:id="rId9"/>
    <p:sldId id="294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11/24/2015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11/24/2015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11/24/2015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21523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МБДОУ №10 «звездочка»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3600" dirty="0" smtClean="0"/>
              <a:t>Познавательно-исследовательский проект на тему :</a:t>
            </a:r>
          </a:p>
          <a:p>
            <a:pPr algn="ctr"/>
            <a:endParaRPr lang="ru-RU" sz="4800" dirty="0" smtClean="0">
              <a:solidFill>
                <a:srgbClr val="00B050"/>
              </a:solidFill>
            </a:endParaRPr>
          </a:p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«Огород на окне»</a:t>
            </a:r>
          </a:p>
          <a:p>
            <a:pPr algn="ctr"/>
            <a:endParaRPr lang="ru-RU" sz="48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r"/>
            <a:r>
              <a:rPr lang="ru-RU" sz="1400" dirty="0" smtClean="0"/>
              <a:t>Выполнила: воспитатель МБДОУ № 10 «Звездочка»</a:t>
            </a:r>
          </a:p>
          <a:p>
            <a:pPr algn="r"/>
            <a:r>
              <a:rPr lang="ru-RU" sz="1400" dirty="0" smtClean="0"/>
              <a:t>Тимошкина Татьяна Григорьевна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При подготовке проекта материал был взят с сайта </a:t>
            </a:r>
            <a:r>
              <a:rPr lang="en-US" dirty="0" smtClean="0"/>
              <a:t>http:</a:t>
            </a:r>
            <a:r>
              <a:rPr lang="ru-RU" dirty="0" smtClean="0"/>
              <a:t> </a:t>
            </a:r>
            <a:r>
              <a:rPr lang="en-US" dirty="0" smtClean="0"/>
              <a:t>//dohcolonoc.ru/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97166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Проект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ru-RU" dirty="0">
                <a:solidFill>
                  <a:srgbClr val="00B050"/>
                </a:solidFill>
              </a:rPr>
              <a:t>Огород на окне»</a:t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50059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Тип</a:t>
            </a:r>
            <a:r>
              <a:rPr lang="ru-RU" sz="2000" dirty="0">
                <a:solidFill>
                  <a:srgbClr val="FF0000"/>
                </a:solidFill>
              </a:rPr>
              <a:t>: </a:t>
            </a:r>
            <a:r>
              <a:rPr lang="ru-RU" sz="2000" dirty="0" smtClean="0"/>
              <a:t>познавательно-исследовательский</a:t>
            </a:r>
            <a:endParaRPr lang="ru-RU" sz="2000" dirty="0"/>
          </a:p>
          <a:p>
            <a:r>
              <a:rPr lang="ru-RU" sz="2000" dirty="0" smtClean="0">
                <a:solidFill>
                  <a:srgbClr val="FF0000"/>
                </a:solidFill>
              </a:rPr>
              <a:t>Сроки реализации: </a:t>
            </a:r>
            <a:r>
              <a:rPr lang="ru-RU" sz="2000" dirty="0" smtClean="0"/>
              <a:t>март-май</a:t>
            </a:r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Участники проекта: </a:t>
            </a:r>
            <a:r>
              <a:rPr lang="ru-RU" sz="2000" dirty="0"/>
              <a:t>дети </a:t>
            </a:r>
            <a:r>
              <a:rPr lang="ru-RU" sz="2000" dirty="0" smtClean="0"/>
              <a:t>старшей группы, </a:t>
            </a:r>
            <a:r>
              <a:rPr lang="ru-RU" sz="2000" dirty="0"/>
              <a:t>родители, педагоги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Проблема (актуальность): </a:t>
            </a:r>
            <a:r>
              <a:rPr lang="ru-RU" sz="2000" dirty="0"/>
              <a:t>дети в недостаточной степени имеют представления о растениях, о необходимых условиях их роста; недостаточно развит интерес к познавательно-исследовательской деятельности.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Автор проекта: </a:t>
            </a:r>
          </a:p>
          <a:p>
            <a:r>
              <a:rPr lang="ru-RU" sz="2000" dirty="0" smtClean="0"/>
              <a:t>Тимошкина Татьяна Григорьевна, воспитатель.</a:t>
            </a:r>
            <a:endParaRPr lang="ru-RU" sz="20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94970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467600" cy="149817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Цель проекта: </a:t>
            </a:r>
            <a:r>
              <a:rPr lang="ru-RU" sz="2400" b="1" i="1" dirty="0"/>
              <a:t>вовлечь детей в практическую деятельность по выращиванию культурных и декоративных растений, развитие интереса к опытнической и исследовательской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7467600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Задачи:</a:t>
            </a:r>
          </a:p>
          <a:p>
            <a:r>
              <a:rPr lang="ru-RU" sz="2000" dirty="0" smtClean="0"/>
              <a:t>формировать </a:t>
            </a:r>
            <a:r>
              <a:rPr lang="ru-RU" sz="2000" dirty="0"/>
              <a:t>интерес  к познавательной деятельности;</a:t>
            </a:r>
          </a:p>
          <a:p>
            <a:r>
              <a:rPr lang="ru-RU" sz="2000" dirty="0" smtClean="0"/>
              <a:t>расширять </a:t>
            </a:r>
            <a:r>
              <a:rPr lang="ru-RU" sz="2000" dirty="0"/>
              <a:t>знания об условиях роста растений (свет, тепло, влага, почва);</a:t>
            </a:r>
          </a:p>
          <a:p>
            <a:r>
              <a:rPr lang="ru-RU" sz="2000" dirty="0" smtClean="0"/>
              <a:t>воспитывать </a:t>
            </a:r>
            <a:r>
              <a:rPr lang="ru-RU" sz="2000" dirty="0"/>
              <a:t>желание ухаживать за растениями;</a:t>
            </a:r>
          </a:p>
          <a:p>
            <a:r>
              <a:rPr lang="ru-RU" sz="2000" dirty="0" smtClean="0"/>
              <a:t>вызвать </a:t>
            </a:r>
            <a:r>
              <a:rPr lang="ru-RU" sz="2000" dirty="0"/>
              <a:t>желание украсить территорию детского сада результатом своего труда (озеленение );</a:t>
            </a:r>
          </a:p>
          <a:p>
            <a:r>
              <a:rPr lang="ru-RU" sz="2000" dirty="0" smtClean="0"/>
              <a:t>формировать </a:t>
            </a:r>
            <a:r>
              <a:rPr lang="ru-RU" sz="2000" dirty="0"/>
              <a:t>партнёрские отношения между педагогами, детьми и </a:t>
            </a:r>
            <a:r>
              <a:rPr lang="ru-RU" sz="2000" dirty="0" smtClean="0"/>
              <a:t>родителями.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5924923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Этапы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i="1" dirty="0"/>
              <a:t>Подготовительный этап:</a:t>
            </a:r>
            <a:endParaRPr lang="ru-RU" sz="4000" dirty="0"/>
          </a:p>
          <a:p>
            <a:r>
              <a:rPr lang="ru-RU" sz="4000" i="1" dirty="0"/>
              <a:t>Продуктивный </a:t>
            </a:r>
            <a:r>
              <a:rPr lang="ru-RU" sz="4000" i="1" dirty="0" smtClean="0"/>
              <a:t>этап </a:t>
            </a:r>
            <a:r>
              <a:rPr lang="ru-RU" sz="4000" i="1" dirty="0"/>
              <a:t>(исследовательский</a:t>
            </a:r>
            <a:r>
              <a:rPr lang="ru-RU" sz="4000" i="1" dirty="0" smtClean="0"/>
              <a:t>).</a:t>
            </a:r>
            <a:endParaRPr lang="ru-RU" sz="4000" dirty="0"/>
          </a:p>
          <a:p>
            <a:r>
              <a:rPr lang="ru-RU" sz="4000" i="1" dirty="0"/>
              <a:t>Заключительный этап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5910279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/>
              <a:t>Подготовительный этап: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собрали </a:t>
            </a:r>
            <a:r>
              <a:rPr lang="ru-RU" dirty="0"/>
              <a:t>коллекцию семян, луковичных растений;</a:t>
            </a:r>
          </a:p>
          <a:p>
            <a:r>
              <a:rPr lang="ru-RU" dirty="0" smtClean="0"/>
              <a:t>подготовили </a:t>
            </a:r>
            <a:r>
              <a:rPr lang="ru-RU" dirty="0"/>
              <a:t>почву, контейнеры, орудия труда для посадки;</a:t>
            </a:r>
          </a:p>
          <a:p>
            <a:r>
              <a:rPr lang="ru-RU" dirty="0" smtClean="0"/>
              <a:t>сделали </a:t>
            </a:r>
            <a:r>
              <a:rPr lang="ru-RU" dirty="0"/>
              <a:t>подборку информационного материала о растениях;</a:t>
            </a:r>
          </a:p>
          <a:p>
            <a:r>
              <a:rPr lang="ru-RU" dirty="0" smtClean="0"/>
              <a:t>подготовили </a:t>
            </a:r>
            <a:r>
              <a:rPr lang="ru-RU" dirty="0"/>
              <a:t>«Дневник наблюдений за ростом растений».</a:t>
            </a:r>
          </a:p>
          <a:p>
            <a:endParaRPr lang="ru-RU" dirty="0"/>
          </a:p>
        </p:txBody>
      </p:sp>
      <p:pic>
        <p:nvPicPr>
          <p:cNvPr id="4" name="Рисунок 3" descr="zelen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5286387"/>
            <a:ext cx="2741979" cy="146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9299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Продуктивный  этап (исследовательский</a:t>
            </a:r>
            <a:r>
              <a:rPr lang="ru-RU" b="1" i="1" dirty="0" smtClean="0"/>
              <a:t>).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дети </a:t>
            </a:r>
            <a:r>
              <a:rPr lang="ru-RU" dirty="0"/>
              <a:t>совместно с воспитателем садят лук, укроп, петрушку, бархатцы, календулу, настурцию, </a:t>
            </a:r>
            <a:r>
              <a:rPr lang="ru-RU" dirty="0" err="1"/>
              <a:t>фрезию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дети ухаживают </a:t>
            </a:r>
            <a:r>
              <a:rPr lang="ru-RU" dirty="0"/>
              <a:t>за растениями;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ведут «Дневник наблюдений»;</a:t>
            </a:r>
          </a:p>
          <a:p>
            <a:r>
              <a:rPr lang="ru-RU" dirty="0" smtClean="0"/>
              <a:t>педагоги </a:t>
            </a:r>
            <a:r>
              <a:rPr lang="ru-RU" dirty="0"/>
              <a:t>составляют сборник загадок, пословиц, поговорок на тему «Огород» с детскими рисунками;</a:t>
            </a:r>
          </a:p>
          <a:p>
            <a:r>
              <a:rPr lang="ru-RU" dirty="0" smtClean="0"/>
              <a:t>педагог </a:t>
            </a:r>
            <a:r>
              <a:rPr lang="ru-RU" dirty="0"/>
              <a:t>с детьми проводит опыт с луком, где наблюдается разница роста и развития растения в зависимости от условий 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33ba64c9a44b39fd03a9cfa2574cb05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857892"/>
            <a:ext cx="2190766" cy="785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0906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Заключительный этап.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сбор </a:t>
            </a:r>
            <a:r>
              <a:rPr lang="ru-RU" dirty="0"/>
              <a:t>урожая культурных растений;</a:t>
            </a:r>
          </a:p>
          <a:p>
            <a:r>
              <a:rPr lang="ru-RU" dirty="0" smtClean="0"/>
              <a:t>высадка </a:t>
            </a:r>
            <a:r>
              <a:rPr lang="ru-RU" dirty="0"/>
              <a:t>декоративных растений на клумбы;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«Сборника загадок</a:t>
            </a:r>
            <a:r>
              <a:rPr lang="ru-RU" dirty="0" smtClean="0"/>
              <a:t>, пословиц, </a:t>
            </a:r>
            <a:r>
              <a:rPr lang="ru-RU" dirty="0"/>
              <a:t>поговорок» на тему «Огород» с детскими зарисовками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«Дневника наблюдений за ростом растений»;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фотовыставки с фотографиями всех этапов проекта.</a:t>
            </a:r>
          </a:p>
          <a:p>
            <a:endParaRPr lang="ru-RU" dirty="0"/>
          </a:p>
        </p:txBody>
      </p:sp>
      <p:pic>
        <p:nvPicPr>
          <p:cNvPr id="4" name="Рисунок 3" descr="a93dd139ca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500702"/>
            <a:ext cx="2809873" cy="11608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80287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768" y="188640"/>
            <a:ext cx="7467600" cy="82454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Приложение 1</a:t>
            </a:r>
            <a:endParaRPr lang="ru-RU" sz="3600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2285992"/>
            <a:ext cx="5314950" cy="398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ъект 3"/>
          <p:cNvSpPr txBox="1">
            <a:spLocks/>
          </p:cNvSpPr>
          <p:nvPr/>
        </p:nvSpPr>
        <p:spPr>
          <a:xfrm>
            <a:off x="611560" y="1165357"/>
            <a:ext cx="7560840" cy="118352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/>
              <a:t>Наблюдаем за ростом рассады и фиксируем наблюдения в дневнике;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989225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261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477</TotalTime>
  <Words>355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Проект  «Огород на окне» </vt:lpstr>
      <vt:lpstr>Цель проекта: вовлечь детей в практическую деятельность по выращиванию культурных и декоративных растений, развитие интереса к опытнической и исследовательской деятельности</vt:lpstr>
      <vt:lpstr>                             Этапы. </vt:lpstr>
      <vt:lpstr>Подготовительный этап: </vt:lpstr>
      <vt:lpstr>Продуктивный  этап (исследовательский).</vt:lpstr>
      <vt:lpstr>Заключительный этап. </vt:lpstr>
      <vt:lpstr>Приложение 1</vt:lpstr>
      <vt:lpstr>Спасибо за внимание!</vt:lpstr>
      <vt:lpstr>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«Огород на окне»</dc:title>
  <dc:creator>Миша</dc:creator>
  <cp:lastModifiedBy>A</cp:lastModifiedBy>
  <cp:revision>54</cp:revision>
  <dcterms:created xsi:type="dcterms:W3CDTF">2014-04-02T14:51:37Z</dcterms:created>
  <dcterms:modified xsi:type="dcterms:W3CDTF">2015-11-24T15:46:54Z</dcterms:modified>
</cp:coreProperties>
</file>