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7" r:id="rId4"/>
    <p:sldId id="298" r:id="rId5"/>
    <p:sldId id="303" r:id="rId6"/>
    <p:sldId id="314" r:id="rId7"/>
    <p:sldId id="311" r:id="rId8"/>
    <p:sldId id="309" r:id="rId9"/>
    <p:sldId id="317" r:id="rId10"/>
    <p:sldId id="30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Сюжетно-ролевая игра в дошкольном возрасте.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75" y="332656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Попытаева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Ольга Павловна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 МБ ДОУ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/с №23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 Белорецк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643966" cy="3197226"/>
          </a:xfrm>
        </p:spPr>
        <p:txBody>
          <a:bodyPr/>
          <a:lstStyle/>
          <a:p>
            <a:pPr>
              <a:buNone/>
              <a:defRPr/>
            </a:pPr>
            <a:r>
              <a:rPr lang="ru-RU" sz="2400" b="1" dirty="0" smtClean="0"/>
              <a:t>Без 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        В.А. Сухомлинский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322911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858000"/>
            <a:ext cx="6400800" cy="14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2564904"/>
            <a:ext cx="5486400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«Больница»</a:t>
            </a:r>
            <a:endParaRPr lang="ru-RU" dirty="0" smtClean="0"/>
          </a:p>
        </p:txBody>
      </p:sp>
      <p:pic>
        <p:nvPicPr>
          <p:cNvPr id="4" name="Содержимое 3" descr="фото сруба 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8141" y="3000375"/>
            <a:ext cx="4167717" cy="3125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«Салон красоты»</a:t>
            </a:r>
          </a:p>
        </p:txBody>
      </p:sp>
      <p:pic>
        <p:nvPicPr>
          <p:cNvPr id="4" name="Содержимое 3" descr="фото сруба 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8141" y="3000375"/>
            <a:ext cx="4167717" cy="3125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«Мы моряки»</a:t>
            </a:r>
            <a:endParaRPr lang="ru-RU" dirty="0" smtClean="0"/>
          </a:p>
        </p:txBody>
      </p:sp>
      <p:pic>
        <p:nvPicPr>
          <p:cNvPr id="2050" name="Picture 2" descr="C:\Users\A\Desktop\фото сюжетно-ролевых игр\bcrfkb 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86058"/>
            <a:ext cx="6286544" cy="33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«Телецентр»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pPr marL="252000" indent="0">
              <a:buFont typeface="Arial" charset="0"/>
              <a:buNone/>
              <a:defRPr/>
            </a:pPr>
            <a:endParaRPr lang="ru-RU" sz="24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египет2013 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852936"/>
            <a:ext cx="4392488" cy="3384376"/>
          </a:xfrm>
          <a:prstGeom prst="rect">
            <a:avLst/>
          </a:prstGeom>
        </p:spPr>
      </p:pic>
      <p:pic>
        <p:nvPicPr>
          <p:cNvPr id="3074" name="Picture 2" descr="C:\Users\A\Desktop\фото сюжетно-ролевых игр\bcrfkb 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2643182"/>
            <a:ext cx="624205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«Обед на корабле»</a:t>
            </a:r>
            <a:endParaRPr lang="ru-RU" dirty="0" smtClean="0"/>
          </a:p>
        </p:txBody>
      </p:sp>
      <p:pic>
        <p:nvPicPr>
          <p:cNvPr id="6146" name="Picture 2" descr="C:\Users\A\Desktop\фото сюжетно-ролевых игр\bcrfkb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4" y="2714625"/>
            <a:ext cx="4857751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«Укрепление крепости»</a:t>
            </a:r>
            <a:endParaRPr lang="ru-RU" dirty="0" smtClean="0"/>
          </a:p>
        </p:txBody>
      </p:sp>
      <p:pic>
        <p:nvPicPr>
          <p:cNvPr id="8194" name="Picture 2" descr="C:\Users\A\Desktop\фото сюжетно-ролевых игр\111111111 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906" y="2714625"/>
            <a:ext cx="6072188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«Швейная мастерская»</a:t>
            </a:r>
            <a:endParaRPr lang="ru-RU" dirty="0" smtClean="0"/>
          </a:p>
        </p:txBody>
      </p:sp>
      <p:pic>
        <p:nvPicPr>
          <p:cNvPr id="11266" name="Picture 2" descr="C:\Users\A\Desktop\фото сюжетно-ролевых игр\bcrfkb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714625"/>
            <a:ext cx="4857751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119</TotalTime>
  <Words>91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2</vt:lpstr>
      <vt:lpstr>Сюжетно-ролевая игра в дошкольном возрасте.</vt:lpstr>
      <vt:lpstr> </vt:lpstr>
      <vt:lpstr>«Больница»</vt:lpstr>
      <vt:lpstr>«Салон красоты»</vt:lpstr>
      <vt:lpstr>«Мы моряки»</vt:lpstr>
      <vt:lpstr>«Телецентр»</vt:lpstr>
      <vt:lpstr>«Обед на корабле»</vt:lpstr>
      <vt:lpstr>«Укрепление крепости»</vt:lpstr>
      <vt:lpstr>«Швейная мастерская»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Гендерное воспитание в сюжетно-ролевой игре</dc:title>
  <dc:creator>Admin</dc:creator>
  <cp:lastModifiedBy>A</cp:lastModifiedBy>
  <cp:revision>19</cp:revision>
  <dcterms:created xsi:type="dcterms:W3CDTF">2013-11-09T15:18:49Z</dcterms:created>
  <dcterms:modified xsi:type="dcterms:W3CDTF">2015-11-24T15:55:03Z</dcterms:modified>
</cp:coreProperties>
</file>