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6" r:id="rId3"/>
    <p:sldId id="292" r:id="rId4"/>
    <p:sldId id="307" r:id="rId5"/>
    <p:sldId id="257" r:id="rId6"/>
    <p:sldId id="308" r:id="rId7"/>
    <p:sldId id="293" r:id="rId8"/>
    <p:sldId id="309" r:id="rId9"/>
    <p:sldId id="295" r:id="rId10"/>
    <p:sldId id="312" r:id="rId11"/>
    <p:sldId id="296" r:id="rId12"/>
    <p:sldId id="304" r:id="rId13"/>
    <p:sldId id="297" r:id="rId14"/>
    <p:sldId id="314" r:id="rId15"/>
    <p:sldId id="300" r:id="rId16"/>
    <p:sldId id="310" r:id="rId17"/>
    <p:sldId id="31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66"/>
    <a:srgbClr val="FEF4EC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66" d="100"/>
          <a:sy n="66" d="100"/>
        </p:scale>
        <p:origin x="-130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30F66-B505-461F-81DF-AF5FF186FD36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5B8AE-44FD-434E-9EF7-716C1D162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B8AE-44FD-434E-9EF7-716C1D1629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2AE57-F3C9-44E3-85B7-DCC35CE4C248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8276-12EA-48E8-B968-728B262E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Ира\Desktop\48d2585b0d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268724"/>
            <a:ext cx="7772400" cy="2520322"/>
          </a:xfrm>
        </p:spPr>
        <p:txBody>
          <a:bodyPr>
            <a:noAutofit/>
          </a:bodyPr>
          <a:lstStyle/>
          <a:p>
            <a:pPr>
              <a:lnSpc>
                <a:spcPts val="5500"/>
              </a:lnSpc>
            </a:pPr>
            <a:r>
              <a:rPr lang="ru-RU" sz="4800" b="1" i="1" dirty="0" smtClean="0">
                <a:solidFill>
                  <a:srgbClr val="006666"/>
                </a:solidFill>
                <a:latin typeface="Book Antiqua" pitchFamily="18" charset="0"/>
              </a:rPr>
              <a:t>Загадочный мир </a:t>
            </a:r>
            <a:r>
              <a:rPr lang="ru-RU" sz="4800" b="1" i="1" smtClean="0">
                <a:solidFill>
                  <a:srgbClr val="006666"/>
                </a:solidFill>
                <a:latin typeface="Book Antiqua" pitchFamily="18" charset="0"/>
              </a:rPr>
              <a:t/>
            </a:r>
            <a:br>
              <a:rPr lang="ru-RU" sz="4800" b="1" i="1" smtClean="0">
                <a:solidFill>
                  <a:srgbClr val="006666"/>
                </a:solidFill>
                <a:latin typeface="Book Antiqua" pitchFamily="18" charset="0"/>
              </a:rPr>
            </a:br>
            <a:r>
              <a:rPr lang="ru-RU" sz="4800" b="1" i="1" smtClean="0">
                <a:solidFill>
                  <a:srgbClr val="006666"/>
                </a:solidFill>
                <a:latin typeface="Book Antiqua" pitchFamily="18" charset="0"/>
              </a:rPr>
              <a:t>сказок</a:t>
            </a:r>
            <a:endParaRPr lang="ru-RU" sz="4800" b="1" i="1" dirty="0">
              <a:solidFill>
                <a:srgbClr val="006666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32" y="4869183"/>
            <a:ext cx="59407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66"/>
                </a:solidFill>
                <a:latin typeface="Book Antiqua" pitchFamily="18" charset="0"/>
              </a:rPr>
              <a:t>Воспитатель </a:t>
            </a:r>
            <a:r>
              <a:rPr lang="ru-RU" b="1" i="1" smtClean="0">
                <a:solidFill>
                  <a:srgbClr val="006666"/>
                </a:solidFill>
                <a:latin typeface="Book Antiqua" pitchFamily="18" charset="0"/>
              </a:rPr>
              <a:t>старшей группы </a:t>
            </a:r>
            <a:endParaRPr lang="ru-RU" b="1" i="1" dirty="0" smtClean="0">
              <a:solidFill>
                <a:srgbClr val="006666"/>
              </a:solidFill>
              <a:latin typeface="Book Antiqua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800000"/>
                </a:solidFill>
                <a:latin typeface="Book Antiqua" pitchFamily="18" charset="0"/>
              </a:rPr>
              <a:t>Поспелова Ирина Геннадьевна</a:t>
            </a:r>
            <a:endParaRPr lang="ru-RU" b="1" i="1" dirty="0">
              <a:solidFill>
                <a:srgbClr val="006666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1977" y="3981275"/>
            <a:ext cx="3600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800000"/>
                </a:solidFill>
                <a:latin typeface="Book Antiqua" pitchFamily="18" charset="0"/>
              </a:rPr>
              <a:t>ГДОУ №2 </a:t>
            </a:r>
            <a:br>
              <a:rPr lang="ru-RU" sz="1600" b="1" i="1" dirty="0" smtClean="0">
                <a:solidFill>
                  <a:srgbClr val="800000"/>
                </a:solidFill>
                <a:latin typeface="Book Antiqua" pitchFamily="18" charset="0"/>
              </a:rPr>
            </a:br>
            <a:r>
              <a:rPr lang="ru-RU" sz="1600" b="1" i="1" dirty="0" err="1" smtClean="0">
                <a:solidFill>
                  <a:srgbClr val="800000"/>
                </a:solidFill>
                <a:latin typeface="Book Antiqua" pitchFamily="18" charset="0"/>
              </a:rPr>
              <a:t>Кронштадтского</a:t>
            </a:r>
            <a:r>
              <a:rPr lang="ru-RU" sz="1600" b="1" i="1" dirty="0" smtClean="0">
                <a:solidFill>
                  <a:srgbClr val="800000"/>
                </a:solidFill>
                <a:latin typeface="Book Antiqua" pitchFamily="18" charset="0"/>
              </a:rPr>
              <a:t> р-на СПб</a:t>
            </a:r>
            <a:endParaRPr lang="ru-RU" sz="16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96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Ира\Desktop\48d2585b0d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32" y="2348861"/>
            <a:ext cx="6480828" cy="175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Летела стрела и попала в болото,</a:t>
            </a:r>
          </a:p>
          <a:p>
            <a:pPr lvl="0">
              <a:lnSpc>
                <a:spcPct val="114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А в этом болоте поймал ее кто-то.</a:t>
            </a:r>
          </a:p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Кто, распростившись с зеленою кожей,</a:t>
            </a:r>
          </a:p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Сделался мигом красивой, пригожей?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C:\Users\Ира\Desktop\ляг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89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Ира\Desktop\48d2585b0d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678" y="2348862"/>
            <a:ext cx="59407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Как у Бабы у Яги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Нет совсем одной ноги,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Зато есть замечательный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Аппарат летательный.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Ира\Desktop\сту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44" y="0"/>
            <a:ext cx="101225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ра\Desktop\48d2585b0d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2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678" y="2168839"/>
            <a:ext cx="61207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Возле леса на опушке </a:t>
            </a:r>
          </a:p>
          <a:p>
            <a:pPr lvl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Трое их живет в избушке.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Угадайте без подсказки: 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Кто герои этой сказки?</a:t>
            </a:r>
          </a:p>
          <a:p>
            <a:endParaRPr lang="ru-RU" sz="36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C:\Users\Ира\Desktop\три медвед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8667" y="0"/>
            <a:ext cx="104573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Ира\Desktop\1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40" y="2528885"/>
            <a:ext cx="3175000" cy="3683000"/>
          </a:xfrm>
          <a:prstGeom prst="rect">
            <a:avLst/>
          </a:prstGeom>
          <a:noFill/>
        </p:spPr>
      </p:pic>
      <p:pic>
        <p:nvPicPr>
          <p:cNvPr id="25602" name="Picture 2" descr="C:\Users\Ира\Desktop\48d2585b0d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62" y="1628770"/>
            <a:ext cx="45005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 smtClean="0">
                <a:solidFill>
                  <a:srgbClr val="006666"/>
                </a:solidFill>
                <a:latin typeface="Book Antiqua" pitchFamily="18" charset="0"/>
              </a:rPr>
              <a:t>Сказка – ложь, </a:t>
            </a:r>
          </a:p>
          <a:p>
            <a:pPr lvl="0"/>
            <a:r>
              <a:rPr lang="ru-RU" sz="3000" b="1" dirty="0" smtClean="0">
                <a:solidFill>
                  <a:srgbClr val="006666"/>
                </a:solidFill>
                <a:latin typeface="Book Antiqua" pitchFamily="18" charset="0"/>
              </a:rPr>
              <a:t>да в ней намёк – </a:t>
            </a:r>
          </a:p>
          <a:p>
            <a:pPr lvl="0"/>
            <a:r>
              <a:rPr lang="ru-RU" sz="3000" b="1" dirty="0" smtClean="0">
                <a:solidFill>
                  <a:srgbClr val="006666"/>
                </a:solidFill>
                <a:latin typeface="Book Antiqua" pitchFamily="18" charset="0"/>
              </a:rPr>
              <a:t>добрым молодцам </a:t>
            </a:r>
          </a:p>
          <a:p>
            <a:pPr lvl="0" algn="r"/>
            <a:r>
              <a:rPr lang="ru-RU" sz="3000" b="1" dirty="0" smtClean="0">
                <a:solidFill>
                  <a:srgbClr val="006666"/>
                </a:solidFill>
                <a:latin typeface="Book Antiqua" pitchFamily="18" charset="0"/>
              </a:rPr>
              <a:t>урок.</a:t>
            </a:r>
          </a:p>
          <a:p>
            <a:pPr lvl="0"/>
            <a:endParaRPr lang="ru-RU" sz="2000" b="1" dirty="0" smtClean="0">
              <a:solidFill>
                <a:srgbClr val="800000"/>
              </a:solidFill>
              <a:latin typeface="Book Antiqua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800000"/>
                </a:solidFill>
                <a:latin typeface="Book Antiqua" pitchFamily="18" charset="0"/>
              </a:rPr>
              <a:t>А.С.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Ира\Desktop\48d2585b0d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625" cy="6858000"/>
          </a:xfrm>
          <a:prstGeom prst="rect">
            <a:avLst/>
          </a:prstGeom>
          <a:noFill/>
        </p:spPr>
      </p:pic>
      <p:pic>
        <p:nvPicPr>
          <p:cNvPr id="40962" name="Picture 2" descr="C:\Users\Ира\Desktop\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069" y="2348862"/>
            <a:ext cx="3175000" cy="3683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586" y="1628769"/>
            <a:ext cx="5940759" cy="2340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006666"/>
                </a:solidFill>
                <a:latin typeface="Book Antiqua" pitchFamily="18" charset="0"/>
              </a:rPr>
              <a:t>Кашу кушай, а сказку слушай: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6666"/>
                </a:solidFill>
                <a:latin typeface="Book Antiqua" pitchFamily="18" charset="0"/>
              </a:rPr>
              <a:t>умом — разумом смекай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6666"/>
                </a:solidFill>
                <a:latin typeface="Book Antiqua" pitchFamily="18" charset="0"/>
              </a:rPr>
              <a:t>да на ус мотай.</a:t>
            </a:r>
          </a:p>
          <a:p>
            <a:pPr algn="r">
              <a:buNone/>
            </a:pPr>
            <a:endParaRPr lang="ru-RU" b="1" dirty="0" smtClean="0">
              <a:solidFill>
                <a:srgbClr val="006666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1609" y="3789046"/>
            <a:ext cx="3780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800000"/>
                </a:solidFill>
                <a:latin typeface="Book Antiqua" pitchFamily="18" charset="0"/>
              </a:rPr>
              <a:t>Русская народная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800000"/>
                </a:solidFill>
                <a:latin typeface="Book Antiqua" pitchFamily="18" charset="0"/>
              </a:rPr>
              <a:t>поговорка</a:t>
            </a:r>
            <a:endParaRPr lang="ru-RU" sz="2000" b="1" dirty="0">
              <a:solidFill>
                <a:srgbClr val="8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Ира\Desktop\48d2585b0d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62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31701" y="1988816"/>
            <a:ext cx="54006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Уплетая калачи,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Ехал парень на печи.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Прокатился по деревне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 женился на царевне.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Ира\Desktop\емеля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189" y="0"/>
            <a:ext cx="9713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Ира\Desktop\48d2585b0d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62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11609" y="1628770"/>
            <a:ext cx="6300806" cy="309637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Всех зверей он приютил,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Но медведя не впустил.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Влезть медведь в него не смог: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Развалил весь.....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Ира\Desktop\Тере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621" y="-351483"/>
            <a:ext cx="9952122" cy="756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Ира\Desktop\48d2585b0d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62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988816"/>
            <a:ext cx="7344816" cy="27363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Помогая деду дружно,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«Паровозом» взяться нужно.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Всем держать друг друга крепко,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Чтобы вытянулась.....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Ира\Desktop\repk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0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Ира\Desktop\48d2585b0d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213"/>
            <a:ext cx="9144000" cy="68852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71655" y="2168839"/>
            <a:ext cx="5760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Сладких яблок аромат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Заманил ту птицу в сад.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Перья светятся огнём,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 светло вокруг, как днём.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114</Words>
  <Application>Microsoft Office PowerPoint</Application>
  <PresentationFormat>Экран (4:3)</PresentationFormat>
  <Paragraphs>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Загадочный мир  сказок</vt:lpstr>
      <vt:lpstr>Слайд 2</vt:lpstr>
      <vt:lpstr>Слайд 3</vt:lpstr>
      <vt:lpstr>Слайд 4</vt:lpstr>
      <vt:lpstr>Всех зверей он приютил, Но медведя не впустил. Влезть медведь в него не смог: Развалил весь.....</vt:lpstr>
      <vt:lpstr>Слайд 6</vt:lpstr>
      <vt:lpstr>Помогая деду дружно, «Паровозом» взяться нужно. Всем держать друг друга крепко, Чтобы вытянулась.....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creator>Ира</dc:creator>
  <cp:lastModifiedBy>Ира</cp:lastModifiedBy>
  <cp:revision>61</cp:revision>
  <dcterms:created xsi:type="dcterms:W3CDTF">2012-09-06T07:31:50Z</dcterms:created>
  <dcterms:modified xsi:type="dcterms:W3CDTF">2013-04-23T00:14:06Z</dcterms:modified>
</cp:coreProperties>
</file>