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3" r:id="rId3"/>
    <p:sldId id="265" r:id="rId4"/>
    <p:sldId id="257" r:id="rId5"/>
    <p:sldId id="259" r:id="rId6"/>
    <p:sldId id="260" r:id="rId7"/>
    <p:sldId id="258" r:id="rId8"/>
    <p:sldId id="261" r:id="rId9"/>
    <p:sldId id="262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5DEE37-1962-43B6-9386-6A3FA43A452F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380A46-75DB-42E4-B5EA-984D682165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g.labirint.ru/images/comments_pic/1049/05labgi0l1291879977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animalworld.com.ua/images/2010/June/Foto/Kinder/Animals_kind_22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g1.liveinternet.ru/images/foto/b/3/apps/0/811/811219_16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214422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u="sng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/>
            </a:r>
            <a:br>
              <a:rPr lang="ru-RU" sz="4000" u="sng" dirty="0" smtClean="0">
                <a:solidFill>
                  <a:schemeClr val="accent5">
                    <a:lumMod val="75000"/>
                  </a:schemeClr>
                </a:solidFill>
                <a:effectLst/>
              </a:rPr>
            </a:br>
            <a:r>
              <a:rPr lang="ru-RU" sz="4000" i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Презентация  на тему: </a:t>
            </a:r>
            <a:r>
              <a:rPr lang="ru-RU" sz="4000" u="sng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4000" u="sng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4000" u="sng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«У кого какая мама»</a:t>
            </a:r>
            <a:br>
              <a:rPr lang="ru-RU" sz="4000" u="sng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(домашние животные)</a:t>
            </a:r>
            <a:r>
              <a:rPr lang="ru-RU" sz="4000" u="sng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4000" u="sng" dirty="0" smtClean="0">
                <a:solidFill>
                  <a:schemeClr val="accent1">
                    <a:lumMod val="50000"/>
                  </a:schemeClr>
                </a:solidFill>
                <a:effectLst/>
              </a:rPr>
            </a:br>
            <a:endParaRPr lang="ru-RU" sz="4000" u="sng" dirty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</a:rPr>
              <a:t>Составила: </a:t>
            </a:r>
            <a:r>
              <a:rPr lang="ru-RU" sz="2800" b="1" dirty="0" smtClean="0">
                <a:solidFill>
                  <a:srgbClr val="002060"/>
                </a:solidFill>
              </a:rPr>
              <a:t>Кучеренко Майя Евгеньевна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войная стрелка вверх/вниз 10"/>
          <p:cNvSpPr/>
          <p:nvPr/>
        </p:nvSpPr>
        <p:spPr>
          <a:xfrm rot="8391447">
            <a:off x="4472581" y="646481"/>
            <a:ext cx="428628" cy="5388667"/>
          </a:xfrm>
          <a:prstGeom prst="up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Картинки животных - Овц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0"/>
            <a:ext cx="2152650" cy="2152650"/>
          </a:xfrm>
          <a:prstGeom prst="rect">
            <a:avLst/>
          </a:prstGeom>
          <a:noFill/>
        </p:spPr>
      </p:pic>
      <p:pic>
        <p:nvPicPr>
          <p:cNvPr id="2052" name="Picture 4" descr="Картинки животных - Ягнёно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4357694"/>
            <a:ext cx="2095500" cy="2209801"/>
          </a:xfrm>
          <a:prstGeom prst="rect">
            <a:avLst/>
          </a:prstGeom>
          <a:noFill/>
        </p:spPr>
      </p:pic>
      <p:pic>
        <p:nvPicPr>
          <p:cNvPr id="2054" name="Picture 6" descr="Картинки животных - Свинь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500306"/>
            <a:ext cx="2581275" cy="1781176"/>
          </a:xfrm>
          <a:prstGeom prst="rect">
            <a:avLst/>
          </a:prstGeom>
          <a:noFill/>
        </p:spPr>
      </p:pic>
      <p:pic>
        <p:nvPicPr>
          <p:cNvPr id="2056" name="Picture 8" descr="Картинки животных - Поросёнок"/>
          <p:cNvPicPr>
            <a:picLocks noChangeAspect="1" noChangeArrowheads="1"/>
          </p:cNvPicPr>
          <p:nvPr/>
        </p:nvPicPr>
        <p:blipFill>
          <a:blip r:embed="rId5"/>
          <a:srcRect t="9956" r="441" b="17035"/>
          <a:stretch>
            <a:fillRect/>
          </a:stretch>
        </p:blipFill>
        <p:spPr bwMode="auto">
          <a:xfrm>
            <a:off x="6572264" y="357166"/>
            <a:ext cx="2143140" cy="1571636"/>
          </a:xfrm>
          <a:prstGeom prst="rect">
            <a:avLst/>
          </a:prstGeom>
          <a:noFill/>
        </p:spPr>
      </p:pic>
      <p:pic>
        <p:nvPicPr>
          <p:cNvPr id="2058" name="Picture 10" descr="Картинки животных - Кошка"/>
          <p:cNvPicPr>
            <a:picLocks noChangeAspect="1" noChangeArrowheads="1"/>
          </p:cNvPicPr>
          <p:nvPr/>
        </p:nvPicPr>
        <p:blipFill>
          <a:blip r:embed="rId6"/>
          <a:srcRect t="9067" b="12808"/>
          <a:stretch>
            <a:fillRect/>
          </a:stretch>
        </p:blipFill>
        <p:spPr bwMode="auto">
          <a:xfrm>
            <a:off x="642910" y="4572008"/>
            <a:ext cx="2071702" cy="2071702"/>
          </a:xfrm>
          <a:prstGeom prst="rect">
            <a:avLst/>
          </a:prstGeom>
          <a:noFill/>
        </p:spPr>
      </p:pic>
      <p:pic>
        <p:nvPicPr>
          <p:cNvPr id="2060" name="Picture 12" descr="Картинки животных - Котёнок"/>
          <p:cNvPicPr>
            <a:picLocks noChangeAspect="1" noChangeArrowheads="1"/>
          </p:cNvPicPr>
          <p:nvPr/>
        </p:nvPicPr>
        <p:blipFill>
          <a:blip r:embed="rId7"/>
          <a:srcRect l="8721" r="12790"/>
          <a:stretch>
            <a:fillRect/>
          </a:stretch>
        </p:blipFill>
        <p:spPr bwMode="auto">
          <a:xfrm>
            <a:off x="6572264" y="2143116"/>
            <a:ext cx="1928826" cy="1876425"/>
          </a:xfrm>
          <a:prstGeom prst="rect">
            <a:avLst/>
          </a:prstGeom>
          <a:noFill/>
        </p:spPr>
      </p:pic>
      <p:sp>
        <p:nvSpPr>
          <p:cNvPr id="9" name="Двойная стрелка вверх/вниз 8"/>
          <p:cNvSpPr/>
          <p:nvPr/>
        </p:nvSpPr>
        <p:spPr>
          <a:xfrm rot="3286454">
            <a:off x="4564300" y="252446"/>
            <a:ext cx="448427" cy="4061338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войная стрелка вверх/вниз 11"/>
          <p:cNvSpPr/>
          <p:nvPr/>
        </p:nvSpPr>
        <p:spPr>
          <a:xfrm rot="3381545">
            <a:off x="4438574" y="2034491"/>
            <a:ext cx="471997" cy="4418320"/>
          </a:xfrm>
          <a:prstGeom prst="up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животных - Ко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2428892" cy="2991372"/>
          </a:xfrm>
          <a:prstGeom prst="rect">
            <a:avLst/>
          </a:prstGeom>
          <a:noFill/>
        </p:spPr>
      </p:pic>
      <p:pic>
        <p:nvPicPr>
          <p:cNvPr id="1030" name="Picture 6" descr="Картинки животных - Козлёно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3500438"/>
            <a:ext cx="1905000" cy="2438400"/>
          </a:xfrm>
          <a:prstGeom prst="rect">
            <a:avLst/>
          </a:prstGeom>
          <a:noFill/>
        </p:spPr>
      </p:pic>
      <p:pic>
        <p:nvPicPr>
          <p:cNvPr id="1032" name="Picture 8" descr="Картинки животных - Коров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571877"/>
            <a:ext cx="3000396" cy="2511760"/>
          </a:xfrm>
          <a:prstGeom prst="rect">
            <a:avLst/>
          </a:prstGeom>
          <a:noFill/>
        </p:spPr>
      </p:pic>
      <p:pic>
        <p:nvPicPr>
          <p:cNvPr id="1034" name="Picture 10" descr="Картинки животных - Телёнок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357166"/>
            <a:ext cx="2095500" cy="2209801"/>
          </a:xfrm>
          <a:prstGeom prst="rect">
            <a:avLst/>
          </a:prstGeom>
          <a:noFill/>
        </p:spPr>
      </p:pic>
      <p:sp>
        <p:nvSpPr>
          <p:cNvPr id="7" name="Двойная стрелка вверх/вниз 6"/>
          <p:cNvSpPr/>
          <p:nvPr/>
        </p:nvSpPr>
        <p:spPr>
          <a:xfrm rot="7714516">
            <a:off x="4525743" y="965789"/>
            <a:ext cx="428628" cy="4108674"/>
          </a:xfrm>
          <a:prstGeom prst="up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ая стрелка вверх/вниз 7"/>
          <p:cNvSpPr/>
          <p:nvPr/>
        </p:nvSpPr>
        <p:spPr>
          <a:xfrm rot="2497999">
            <a:off x="4734446" y="1057565"/>
            <a:ext cx="439160" cy="4071966"/>
          </a:xfrm>
          <a:prstGeom prst="up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142844" y="3357562"/>
            <a:ext cx="3286148" cy="2143140"/>
          </a:xfrm>
          <a:prstGeom prst="snip2DiagRect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ко 4"/>
          <p:cNvSpPr/>
          <p:nvPr/>
        </p:nvSpPr>
        <p:spPr>
          <a:xfrm>
            <a:off x="2857488" y="785794"/>
            <a:ext cx="5929354" cy="2000264"/>
          </a:xfrm>
          <a:prstGeom prst="cloud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338" name="Picture 2" descr="http://pictures.ucoz.ru/_ph/1/632369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6596" y="2881961"/>
            <a:ext cx="5667404" cy="397603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643306" y="1000108"/>
            <a:ext cx="44346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Говорит котенку кошка: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Подрасти еще немножко.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Но не терпится малышке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Поиграть с ней в кошки –мышки.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4" y="3500438"/>
            <a:ext cx="341330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Как она мяукает?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 Что ты видишь у кошки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 на мордочке, а на лапках?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</a:rPr>
              <a:t>Как ты думаешь как его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зовут?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214414" y="4643446"/>
            <a:ext cx="4286280" cy="1857388"/>
          </a:xfrm>
          <a:prstGeom prst="snip2DiagRect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лако 3"/>
          <p:cNvSpPr/>
          <p:nvPr/>
        </p:nvSpPr>
        <p:spPr>
          <a:xfrm>
            <a:off x="0" y="285728"/>
            <a:ext cx="4286248" cy="2071702"/>
          </a:xfrm>
          <a:prstGeom prst="cloud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530" name="Picture 2" descr="http://www.zastavki.com/pictures/1280x1024/2011/Animals_Dogs_Dog_with_a_puppy_031253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1965" y="0"/>
            <a:ext cx="4822035" cy="385762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642918"/>
            <a:ext cx="40282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С днем рождения, щеночки! –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Мама всех целует в щечки.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А щеночки, хвосты задрав,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Отвечают ей: «Гав –</a:t>
            </a:r>
            <a:r>
              <a:rPr lang="ru-RU" sz="2000" b="1" dirty="0" err="1" smtClean="0">
                <a:solidFill>
                  <a:srgbClr val="002060"/>
                </a:solidFill>
              </a:rPr>
              <a:t>гав</a:t>
            </a:r>
            <a:r>
              <a:rPr lang="ru-RU" sz="2000" b="1" dirty="0" smtClean="0">
                <a:solidFill>
                  <a:srgbClr val="002060"/>
                </a:solidFill>
              </a:rPr>
              <a:t>!»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929198"/>
            <a:ext cx="40508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Как она лает?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Что есть у собаки?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 Чем покрыта собака?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 Какое имя ты бы дал щенку?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4357686" y="4286256"/>
            <a:ext cx="4500594" cy="2286016"/>
          </a:xfrm>
          <a:prstGeom prst="snip2DiagRect">
            <a:avLst/>
          </a:prstGeom>
          <a:solidFill>
            <a:srgbClr val="FFC000"/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4857752" y="785794"/>
            <a:ext cx="4071934" cy="2643206"/>
          </a:xfrm>
          <a:prstGeom prst="cloud">
            <a:avLst/>
          </a:prstGeom>
          <a:solidFill>
            <a:srgbClr val="FFC000"/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Картинка 379 из 16046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3921" r="8695" b="7853"/>
          <a:stretch>
            <a:fillRect/>
          </a:stretch>
        </p:blipFill>
        <p:spPr bwMode="auto">
          <a:xfrm>
            <a:off x="142844" y="1071546"/>
            <a:ext cx="4500594" cy="321471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57818" y="1285860"/>
            <a:ext cx="33249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Блеет ласково овечка,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Видя сына у крылечка –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Белокурого ягненка,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Очень нежного ребенка.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4786322"/>
            <a:ext cx="3384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_ Как зовет сына овечка?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Чем покрыта овечка?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- Какая шерсть у овечки?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4929190" y="857232"/>
            <a:ext cx="3857652" cy="1500198"/>
          </a:xfrm>
          <a:prstGeom prst="snip2DiagRect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4429124" y="3643314"/>
            <a:ext cx="4714876" cy="2714644"/>
          </a:xfrm>
          <a:prstGeom prst="cloud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458" name="Picture 2" descr="http://900igr.net/Detskie_prezentatsii/biologiya/Domashnie_1.files/slide0003_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95500"/>
            <a:ext cx="4333875" cy="4762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29190" y="4143380"/>
            <a:ext cx="37041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Беспокоиться коза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 своем сынишке – крошке: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Начинается гроза –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У него намокнут ноги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86380" y="1285860"/>
            <a:ext cx="31472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Что ты видишь у козы?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 Как она кричит?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214282" y="3286124"/>
            <a:ext cx="4071966" cy="1571636"/>
          </a:xfrm>
          <a:prstGeom prst="snip2DiagRect">
            <a:avLst/>
          </a:prstGeom>
          <a:solidFill>
            <a:srgbClr val="FFC000"/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4500562" y="357166"/>
            <a:ext cx="4071966" cy="2286016"/>
          </a:xfrm>
          <a:prstGeom prst="cloud">
            <a:avLst/>
          </a:prstGeom>
          <a:solidFill>
            <a:srgbClr val="FFC000"/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Картинка 92 из 1840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2450" y="2857496"/>
            <a:ext cx="4781550" cy="3810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628" y="857232"/>
            <a:ext cx="31340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Утка- мама любит воду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И в холодную погоду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Водит на реку утят: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Плавать деточки хотят!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20" y="3643314"/>
            <a:ext cx="39510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Как крякает уточка?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 Как называют деток уточки?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0" y="3714752"/>
            <a:ext cx="4357686" cy="2500330"/>
          </a:xfrm>
          <a:prstGeom prst="snip2DiagRect">
            <a:avLst/>
          </a:prstGeom>
          <a:solidFill>
            <a:srgbClr val="FFC000"/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1071538" y="214290"/>
            <a:ext cx="5286412" cy="2000264"/>
          </a:xfrm>
          <a:prstGeom prst="cloud">
            <a:avLst/>
          </a:prstGeom>
          <a:solidFill>
            <a:srgbClr val="FFC000"/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http://ecoportal.su/images/news/446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30" y="2988442"/>
            <a:ext cx="4643470" cy="386955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00232" y="642918"/>
            <a:ext cx="38723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Подставляет солнцу спинку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Лежебока – поросенок.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Смотрит ласково на свинку –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Это мама и ребенок.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429132"/>
            <a:ext cx="37828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Как мама свинья хрюкает?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 Чем отличается поросенок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от свинки?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5143504" y="3357562"/>
            <a:ext cx="3786214" cy="2357454"/>
          </a:xfrm>
          <a:prstGeom prst="snip2DiagRect">
            <a:avLst/>
          </a:prstGeom>
          <a:solidFill>
            <a:srgbClr val="FFC000"/>
          </a:solidFill>
          <a:ln w="95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блако 3"/>
          <p:cNvSpPr/>
          <p:nvPr/>
        </p:nvSpPr>
        <p:spPr>
          <a:xfrm>
            <a:off x="1142976" y="714356"/>
            <a:ext cx="5357850" cy="2214578"/>
          </a:xfrm>
          <a:prstGeom prst="cloud">
            <a:avLst/>
          </a:prstGeom>
          <a:solidFill>
            <a:srgbClr val="FFC000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4" descr="Картинка 88 из 1840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57524"/>
            <a:ext cx="5076825" cy="38004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00232" y="1071546"/>
            <a:ext cx="368786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Выгнул шейку жеребенок –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Рыжий лошади ребенок.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Только на копытца встал,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Вслед за мной побежал.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80" y="3714752"/>
            <a:ext cx="363048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Как кричит лошадка?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 Какого размера мама?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 Какого размера детеныш?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rgbClr val="002060"/>
                </a:solidFill>
              </a:rPr>
              <a:t>Какое имя ты бы дал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жеребенку?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214282" y="714356"/>
            <a:ext cx="3429056" cy="2357454"/>
          </a:xfrm>
          <a:prstGeom prst="snip2DiagRect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лако 4"/>
          <p:cNvSpPr/>
          <p:nvPr/>
        </p:nvSpPr>
        <p:spPr>
          <a:xfrm>
            <a:off x="1000100" y="4214818"/>
            <a:ext cx="5500726" cy="2357454"/>
          </a:xfrm>
          <a:prstGeom prst="cloud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2" name="Picture 2" descr="http://edetkam.ru/images/phocagallery/dom_giv/thumbs/phoca_thumb_l_korova%20i%20telenok.jpg"/>
          <p:cNvPicPr>
            <a:picLocks noChangeAspect="1" noChangeArrowheads="1"/>
          </p:cNvPicPr>
          <p:nvPr/>
        </p:nvPicPr>
        <p:blipFill>
          <a:blip r:embed="rId2"/>
          <a:srcRect t="10000" r="1562" b="12499"/>
          <a:stretch>
            <a:fillRect/>
          </a:stretch>
        </p:blipFill>
        <p:spPr bwMode="auto">
          <a:xfrm>
            <a:off x="3643274" y="785794"/>
            <a:ext cx="5500726" cy="324804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714480" y="4714884"/>
            <a:ext cx="35895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Может  строго и сурово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На других смотреть корова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Лишь теленок целый день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Любоваться ей не лень.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214422"/>
            <a:ext cx="30785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Как  мычит корова?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Что есть у коровы?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 Расскажи, какая корова 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2060"/>
                </a:solidFill>
              </a:rPr>
              <a:t>на картинке?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402</TotalTime>
  <Words>273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 Презентация  на тему:  «У кого какая мама»  (домашние животные)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Коля</cp:lastModifiedBy>
  <cp:revision>45</cp:revision>
  <dcterms:created xsi:type="dcterms:W3CDTF">2012-03-05T10:54:20Z</dcterms:created>
  <dcterms:modified xsi:type="dcterms:W3CDTF">2013-04-24T15:15:08Z</dcterms:modified>
</cp:coreProperties>
</file>