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1" r:id="rId4"/>
    <p:sldId id="259" r:id="rId5"/>
    <p:sldId id="262" r:id="rId6"/>
    <p:sldId id="268" r:id="rId7"/>
    <p:sldId id="269" r:id="rId8"/>
    <p:sldId id="263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7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3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0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8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6B46-6C9A-4848-B0F5-35FB20C86FC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37B3-6D86-46DC-BD32-74589D1CA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0" y="1702476"/>
            <a:ext cx="8703707" cy="20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Вычислялкино</a:t>
            </a:r>
            <a:r>
              <a:rPr lang="ru-RU" sz="8000" b="1" dirty="0" smtClean="0">
                <a:solidFill>
                  <a:srgbClr val="FF0000"/>
                </a:solidFill>
              </a:rPr>
              <a:t>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72" y="1367179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933" y="1482291"/>
            <a:ext cx="1067602" cy="94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www.playing-field.ru/img/2015/051806/4136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69" y="2323548"/>
            <a:ext cx="3976382" cy="41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2564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5708" y="753180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24548" y="753180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+ 2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5748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5137" y="717183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4609" y="760188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- 2</a:t>
            </a:r>
            <a:endParaRPr lang="ru-RU" sz="5400" dirty="0"/>
          </a:p>
        </p:txBody>
      </p:sp>
      <p:pic>
        <p:nvPicPr>
          <p:cNvPr id="15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4" y="2360989"/>
            <a:ext cx="10175616" cy="24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2564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5708" y="753180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24548" y="753180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+ 2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5748" y="347809"/>
            <a:ext cx="4044778" cy="1865187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5137" y="717183"/>
            <a:ext cx="1112108" cy="1054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4609" y="760188"/>
            <a:ext cx="351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- 2</a:t>
            </a:r>
            <a:endParaRPr lang="ru-RU" sz="5400" dirty="0"/>
          </a:p>
        </p:txBody>
      </p:sp>
      <p:pic>
        <p:nvPicPr>
          <p:cNvPr id="15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4" y="2360989"/>
            <a:ext cx="10175616" cy="24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Числовая.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19" y="481654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pb.su/uploads/ipbsu/podarizhizn/post-11-1328949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52" y="1690688"/>
            <a:ext cx="4380490" cy="43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Считалкино</a:t>
            </a:r>
            <a:r>
              <a:rPr lang="ru-RU" sz="8000" b="1" dirty="0" smtClean="0">
                <a:solidFill>
                  <a:srgbClr val="FF0000"/>
                </a:solidFill>
              </a:rPr>
              <a:t>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19" y="481654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.advertology.ru/aimages/2013/05/27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19" y="2298155"/>
            <a:ext cx="3942045" cy="312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s32.babysfera.ru/e/c/8/f/12547734.23796365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>
            <a:off x="3895553" y="3303515"/>
            <a:ext cx="2842179" cy="26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Присчитай-ка, отсчитай-ка.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72" y="1367179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s629315.vk.me/v629315801/a24a/xFh-zmd0z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58" y="2007870"/>
            <a:ext cx="4075294" cy="40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050" y="3204498"/>
            <a:ext cx="2011679" cy="2703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4729" y="3581976"/>
            <a:ext cx="4697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С. 94. 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8967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33" y="644891"/>
            <a:ext cx="8118479" cy="4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9" y="611243"/>
            <a:ext cx="8543560" cy="48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err="1" smtClean="0">
                <a:solidFill>
                  <a:srgbClr val="FF0000"/>
                </a:solidFill>
              </a:rPr>
              <a:t>Задачкино</a:t>
            </a:r>
            <a:r>
              <a:rPr lang="ru-RU" sz="8000" b="1" dirty="0" smtClean="0">
                <a:solidFill>
                  <a:srgbClr val="FF0000"/>
                </a:solidFill>
              </a:rPr>
              <a:t>.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ktorpapa.ru/blog/wp-content/uploads/2010/05/p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72" y="1367179"/>
            <a:ext cx="5381814" cy="12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kira-scrap.ru/KATALOG/MULTY_NASCHI/1/0_8b0ee_6d387339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3" y="1623311"/>
            <a:ext cx="4156097" cy="43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933" y="1482291"/>
            <a:ext cx="1067602" cy="94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8" name="Picture 4" descr="http://mo.astrobl.ru/selochagan/sites/mo.astrobl.ru.selochagan/files/u96/elka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365" y="2966089"/>
            <a:ext cx="2650123" cy="34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ywishlist.ru/pic/i/wish/orig/000/960/66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18" y="4585505"/>
            <a:ext cx="1540009" cy="1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68611" cy="1325563"/>
          </a:xfrm>
        </p:spPr>
        <p:txBody>
          <a:bodyPr/>
          <a:lstStyle/>
          <a:p>
            <a:r>
              <a:rPr lang="ru-RU" b="1" dirty="0" smtClean="0"/>
              <a:t>С. 34.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78" y="197708"/>
            <a:ext cx="4189998" cy="640074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091111" y="3302679"/>
            <a:ext cx="1515762" cy="650789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s623929.vk.me/v623929839/2973f/hByy0KcUf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740" y="1964773"/>
            <a:ext cx="2813172" cy="30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Числовая.</vt:lpstr>
      <vt:lpstr>Считалкино.</vt:lpstr>
      <vt:lpstr>Присчитай-ка, отсчитай-ка.</vt:lpstr>
      <vt:lpstr>Презентация PowerPoint</vt:lpstr>
      <vt:lpstr>Презентация PowerPoint</vt:lpstr>
      <vt:lpstr>Задачкино.</vt:lpstr>
      <vt:lpstr>С. 34.</vt:lpstr>
      <vt:lpstr>Вычислялкино.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User-OK!</dc:creator>
  <cp:lastModifiedBy>User-OK!</cp:lastModifiedBy>
  <cp:revision>18</cp:revision>
  <dcterms:created xsi:type="dcterms:W3CDTF">2015-11-14T13:36:56Z</dcterms:created>
  <dcterms:modified xsi:type="dcterms:W3CDTF">2015-11-18T14:42:43Z</dcterms:modified>
</cp:coreProperties>
</file>