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9"/>
  </p:handoutMasterIdLst>
  <p:sldIdLst>
    <p:sldId id="259" r:id="rId2"/>
    <p:sldId id="256" r:id="rId3"/>
    <p:sldId id="265" r:id="rId4"/>
    <p:sldId id="266" r:id="rId5"/>
    <p:sldId id="269" r:id="rId6"/>
    <p:sldId id="275" r:id="rId7"/>
    <p:sldId id="271" r:id="rId8"/>
    <p:sldId id="272" r:id="rId9"/>
    <p:sldId id="274" r:id="rId10"/>
    <p:sldId id="273" r:id="rId11"/>
    <p:sldId id="261" r:id="rId12"/>
    <p:sldId id="264" r:id="rId13"/>
    <p:sldId id="257" r:id="rId14"/>
    <p:sldId id="279" r:id="rId15"/>
    <p:sldId id="270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DA9C8-AD62-4FB1-97B5-34BC9A0A15C6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E4D5B-1C75-4565-811F-7C60E8A53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8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9CF4-5BB3-45C5-AFF1-48ADF103FDC2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11C3-664D-4CB0-9084-92F593DF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5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9CF4-5BB3-45C5-AFF1-48ADF103FDC2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11C3-664D-4CB0-9084-92F593DF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6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9CF4-5BB3-45C5-AFF1-48ADF103FDC2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11C3-664D-4CB0-9084-92F593DF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7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9CF4-5BB3-45C5-AFF1-48ADF103FDC2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11C3-664D-4CB0-9084-92F593DF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3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9CF4-5BB3-45C5-AFF1-48ADF103FDC2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11C3-664D-4CB0-9084-92F593DF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9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9CF4-5BB3-45C5-AFF1-48ADF103FDC2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11C3-664D-4CB0-9084-92F593DF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4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9CF4-5BB3-45C5-AFF1-48ADF103FDC2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11C3-664D-4CB0-9084-92F593DF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1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9CF4-5BB3-45C5-AFF1-48ADF103FDC2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11C3-664D-4CB0-9084-92F593DF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0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9CF4-5BB3-45C5-AFF1-48ADF103FDC2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11C3-664D-4CB0-9084-92F593DF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9CF4-5BB3-45C5-AFF1-48ADF103FDC2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11C3-664D-4CB0-9084-92F593DF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15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9CF4-5BB3-45C5-AFF1-48ADF103FDC2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11C3-664D-4CB0-9084-92F593DF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4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9CF4-5BB3-45C5-AFF1-48ADF103FDC2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611C3-664D-4CB0-9084-92F593DF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7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microsoft.com/office/2007/relationships/hdphoto" Target="../media/hdphoto23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microsoft.com/office/2007/relationships/hdphoto" Target="../media/hdphoto22.wdp"/><Relationship Id="rId4" Type="http://schemas.microsoft.com/office/2007/relationships/hdphoto" Target="../media/hdphoto19.wdp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magicthread.ru/wp-content/uploads/2010/06/000061c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8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6.wdp"/><Relationship Id="rId2" Type="http://schemas.openxmlformats.org/officeDocument/2006/relationships/image" Target="../media/image12.png"/><Relationship Id="rId16" Type="http://schemas.microsoft.com/office/2007/relationships/hdphoto" Target="../media/hdphoto1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16.png"/><Relationship Id="rId14" Type="http://schemas.microsoft.com/office/2007/relationships/hdphoto" Target="../media/hdphoto17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Муниципальное казенное общеобразовательное </a:t>
            </a:r>
            <a:r>
              <a:rPr lang="ru-RU" sz="1600" dirty="0" smtClean="0"/>
              <a:t>учреждение</a:t>
            </a:r>
          </a:p>
          <a:p>
            <a:pPr algn="ctr"/>
            <a:r>
              <a:rPr lang="ru-RU" sz="1600" dirty="0" smtClean="0"/>
              <a:t>«Школа-интернат </a:t>
            </a:r>
            <a:r>
              <a:rPr lang="ru-RU" sz="1600" dirty="0"/>
              <a:t>среднего (полного) общего образования» с. Самбург Пуровского района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8424936" cy="303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i="1" dirty="0" smtClean="0">
                <a:solidFill>
                  <a:schemeClr val="accent2">
                    <a:lumMod val="50000"/>
                  </a:schemeClr>
                </a:solidFill>
              </a:rPr>
              <a:t>Мастер-класс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«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Оформление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женского платья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в традициях народа Севера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2532" y="5589240"/>
            <a:ext cx="49599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читель технологии</a:t>
            </a:r>
          </a:p>
          <a:p>
            <a:pPr algn="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Енкова Наталья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33992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:\Учитель\Documents\рисунки ненецкой одежды\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D:\Учитель\Documents\рисунки ненецкой одежды\сканирование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6632"/>
            <a:ext cx="1680525" cy="681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Picture 16" descr="D:\Учитель\Documents\рисунки ненецкой одежды\сканирование0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7653"/>
            <a:ext cx="1728193" cy="683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Учитель\Documents\рисунки ненецкой одежды\сканирование0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379" y="35108"/>
            <a:ext cx="1779307" cy="68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Учитель\Documents\рисунки ненецкой одежды\сканирование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-5777"/>
            <a:ext cx="2937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" descr="D:\Учитель\Documents\рисунки ненецкой одежды\сканирование0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955" y="44315"/>
            <a:ext cx="3225045" cy="676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Учитель\Documents\рисунки ненецкой одежды\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23125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9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Учитель\Documents\рисунки ненецкой одежды\сканирование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57703"/>
            <a:ext cx="2817797" cy="56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Учитель\Documents\рисунки ненецкой одежды\сканирование0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185" y="504056"/>
            <a:ext cx="3075327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Учитель\Documents\рисунки ненецкой одежды\сканирование0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3135136" cy="558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Учитель\Documents\рисунки ненецкой одежды\сканирование0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923" y="27384"/>
            <a:ext cx="45965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Учитель\Documents\рисунки ненецкой одежды\сканирование0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8" y="-18257"/>
            <a:ext cx="42660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0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1" y="211287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Оформление платья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" name="Рисунок 16" descr="D:\Учитель\Pictures\Мои сканированные изображения\сканирование001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393946"/>
            <a:ext cx="4104456" cy="492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8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1313" y="4958664"/>
            <a:ext cx="864000" cy="6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6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284176">
            <a:off x="8291895" y="5985507"/>
            <a:ext cx="525196" cy="803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8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2821" y="5852926"/>
            <a:ext cx="1050392" cy="803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28244">
            <a:off x="6971242" y="5963828"/>
            <a:ext cx="588609" cy="803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00000">
            <a:off x="7157669" y="5080646"/>
            <a:ext cx="54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6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931931">
            <a:off x="8309141" y="4802288"/>
            <a:ext cx="5400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25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gicthread.ru/wp-content/uploads/2010/06/000061c.jpg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268760"/>
            <a:ext cx="7056784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4462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Пришивание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пайеток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непрерывным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швом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95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462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Пришивание орнамента из пайеток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880000">
            <a:off x="4390302" y="5350560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rot="2880000">
            <a:off x="7897736" y="5620699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 rot="2880000">
            <a:off x="8173036" y="5855687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 rot="2880000">
            <a:off x="7623770" y="5874909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2880000">
            <a:off x="7382697" y="6109897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 rot="2880000">
            <a:off x="7891116" y="6112559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2880000">
            <a:off x="8427246" y="6117214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2880000">
            <a:off x="7115351" y="6387595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2880000">
            <a:off x="7623412" y="6373309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2880000">
            <a:off x="8145327" y="6373308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2880000">
            <a:off x="8666528" y="6371424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 rot="2880000">
            <a:off x="8681456" y="4951972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 rot="2880000">
            <a:off x="8399537" y="5194278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 rot="2880000">
            <a:off x="8653747" y="5414697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 rot="2880000">
            <a:off x="8674215" y="5896362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 rot="2880000">
            <a:off x="8399535" y="5660836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 rot="2880000">
            <a:off x="8131832" y="5451740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 rot="2880000">
            <a:off x="8180094" y="4951971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 rot="2880000">
            <a:off x="7871101" y="5155659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 rot="2880000">
            <a:off x="7618228" y="5391466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 rot="2880000">
            <a:off x="7360796" y="5607209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 rot="2880000">
            <a:off x="7109809" y="5839495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 rot="2880000">
            <a:off x="7138951" y="4994540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 rot="2880000">
            <a:off x="7647370" y="4906277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 rot="2880000">
            <a:off x="7360795" y="5160487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 rot="2880000">
            <a:off x="7128487" y="5409868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 rot="2880000">
            <a:off x="4390303" y="4821225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 rot="2880000">
            <a:off x="4390304" y="4312806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 rot="2880000">
            <a:off x="4447052" y="3747816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 rot="2880000">
            <a:off x="4447053" y="3268018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 rot="2880000">
            <a:off x="4430186" y="2725229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rot="2880000">
            <a:off x="4701261" y="3522229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2880000">
            <a:off x="4686335" y="2979438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2880000">
            <a:off x="4955472" y="3268019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2880000">
            <a:off x="4192843" y="2976347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 rot="2880000">
            <a:off x="3923706" y="3215176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 rot="2880000">
            <a:off x="4184000" y="3487857"/>
            <a:ext cx="360000" cy="360000"/>
          </a:xfrm>
          <a:prstGeom prst="rect">
            <a:avLst/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0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19998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Растительный мир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 descr="D:\Учитель\Pictures\Мои сканированные изображения\сканирование0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816" l="2347" r="948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499" y="1016704"/>
            <a:ext cx="2187383" cy="20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Учитель\Pictures\Мои сканированные изображения\сканирование001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7" b="100000" l="929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8953" y="1016704"/>
            <a:ext cx="2649546" cy="189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182" y="3027966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Половина кедровых веток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0250" y="3034594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Сухая ветка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715" y="5908915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Кедровая ветка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26" name="Picture 2" descr="D:\Учитель\Pictures\Мои сканированные изображения\сканирование00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43" b="97452" l="4403" r="94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17603">
            <a:off x="1398151" y="3776527"/>
            <a:ext cx="1706912" cy="168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Учитель\Pictures\Мои сканированные изображения\сканирование001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58" b="97484" l="1660" r="987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7389" y="3940233"/>
            <a:ext cx="2770616" cy="18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29748" y="5908915"/>
            <a:ext cx="2528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Берёзовая ветка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205" y="276367"/>
            <a:ext cx="5655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Человек и быт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 descr="D:\Учитель\Pictures\Мои сканированные изображения\сканирование001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0000">
            <a:off x="500332" y="3707476"/>
            <a:ext cx="2173857" cy="191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Учитель\Pictures\Мои сканированные изображения\сканирование001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52" l="3922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332" y="1045808"/>
            <a:ext cx="1777042" cy="180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Учитель\Pictures\Мои сканированные изображения\сканирование001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70" b="97156" l="4823" r="961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740000">
            <a:off x="6142008" y="1180407"/>
            <a:ext cx="2501660" cy="169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Учитель\Pictures\Мои сканированные изображения\сканирование001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48" b="100000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8675" y="3707476"/>
            <a:ext cx="1253544" cy="150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Учитель\Pictures\Мои сканированные изображения\сканирование0014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38" b="98571" l="4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60000">
            <a:off x="3128675" y="1045807"/>
            <a:ext cx="1995416" cy="180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Учитель\Pictures\Мои сканированные изображения\сканирование001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229" b="95181" l="14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2770" y="3707476"/>
            <a:ext cx="2122098" cy="17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Учитель\Pictures\Мои сканированные изображения\сканирование0014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79" l="13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7263492" y="3591095"/>
            <a:ext cx="1380176" cy="182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169" y="2875092"/>
            <a:ext cx="1265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Крючки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8675" y="285094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Макушка чума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9801" y="5895103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Головка 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7020" y="5874941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Дети 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3492" y="5874941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Силач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8048" y="2875092"/>
            <a:ext cx="1842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Два крючка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7537" y="5874941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Косы 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Учитель\Pictures\Мои сканированные изображения\сканирование0011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6948264" y="8958"/>
            <a:ext cx="1517200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243406"/>
            <a:ext cx="5701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Животный мир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7" name="Picture 3" descr="D:\Учитель\Pictures\Мои сканированные изображения\сканирование0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" b="100000" l="1734" r="91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8256" y="3958637"/>
            <a:ext cx="1704179" cy="14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Учитель\Pictures\Мои сканированные изображения\сканирование001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903" y="1246909"/>
            <a:ext cx="2309973" cy="15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Учитель\Pictures\Мои сканированные изображения\сканирование001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24" b="98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3167" y="3958636"/>
            <a:ext cx="1139273" cy="15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Учитель\Pictures\Мои сканированные изображения\сканирование0013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99" b="96753" l="15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34989">
            <a:off x="635440" y="3985727"/>
            <a:ext cx="1162797" cy="140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Учитель\Pictures\Мои сканированные изображения\сканирование0013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05" b="100000" l="0" r="97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0136" y="3958637"/>
            <a:ext cx="1281008" cy="15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Учитель\Pictures\Мои сканированные изображения\сканирование001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0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1555" y="1246909"/>
            <a:ext cx="2018581" cy="15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9367" y="5805264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Летающая утка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126" y="2982143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Рога лося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1037" y="5805264"/>
            <a:ext cx="1111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Белка 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1144" y="2975034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Хвост глухаря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9785" y="5805264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Кулик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382" y="2967293"/>
            <a:ext cx="3449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Рога молодой важенки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03" y="5805264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Локоть лисицы</a:t>
            </a:r>
            <a:endParaRPr lang="ru-RU" sz="2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1" name="Picture 3" descr="D:\Учитель\Pictures\Мои сканированные изображения\сканирование0014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115" r="97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1144" y="1246909"/>
            <a:ext cx="1997343" cy="15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11287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Эскизы рисунков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4" descr="D:\Учитель\Documents\рисунки ненецкой одежды\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24673">
            <a:off x="2544263" y="1780163"/>
            <a:ext cx="3827411" cy="408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3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Учитель\Documents\рисунки ненецкой одежды\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1803" y="0"/>
            <a:ext cx="4908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9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Учитель\Documents\рисунки ненецкой одежды\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8552" y="-6592"/>
            <a:ext cx="4887343" cy="681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69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Учитель\Documents\рисунки ненецкой одежды\сканирование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9088" y="3310"/>
            <a:ext cx="5367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Учитель\Documents\рисунки ненецкой одежды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8" y="3310"/>
            <a:ext cx="9144000" cy="687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3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83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 Саварковна</dc:creator>
  <cp:lastModifiedBy>ASUS</cp:lastModifiedBy>
  <cp:revision>65</cp:revision>
  <cp:lastPrinted>2013-03-12T05:34:21Z</cp:lastPrinted>
  <dcterms:created xsi:type="dcterms:W3CDTF">2013-02-28T03:15:04Z</dcterms:created>
  <dcterms:modified xsi:type="dcterms:W3CDTF">2015-11-19T13:03:27Z</dcterms:modified>
</cp:coreProperties>
</file>