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4572000" cy="6429396"/>
          </a:xfrm>
        </p:spPr>
        <p:txBody>
          <a:bodyPr>
            <a:normAutofit/>
          </a:bodyPr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Чижиков Виктор Александрович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Объект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72000" y="188640"/>
            <a:ext cx="4464496" cy="64550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85728"/>
            <a:ext cx="8229600" cy="6286544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3900" b="1" i="1" dirty="0" smtClean="0">
                <a:latin typeface="Times New Roman" pitchFamily="18" charset="0"/>
                <a:cs typeface="Times New Roman" pitchFamily="18" charset="0"/>
              </a:rPr>
              <a:t>Карикатура - 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это намеренно искаженное, пародийное, подчеркнуто смешное изображение внешности, черт характера, манеры говорить какого-либо лица, а также ироническое утрирование каких-то событий.</a:t>
            </a:r>
            <a:br>
              <a:rPr lang="ru-RU" sz="35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9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3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900" b="1" i="1" dirty="0" smtClean="0">
                <a:latin typeface="Times New Roman" pitchFamily="18" charset="0"/>
                <a:cs typeface="Times New Roman" pitchFamily="18" charset="0"/>
              </a:rPr>
              <a:t>Шаржист </a:t>
            </a:r>
            <a:r>
              <a:rPr lang="ru-RU" sz="3900" b="1" i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39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юмористическое изображение (обычно портрет), в котором с соблюдением сходства карикатурно изменены и подчеркнуты характерные черты человека.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285860"/>
            <a:ext cx="4329114" cy="3929114"/>
          </a:xfrm>
        </p:spPr>
        <p:txBody>
          <a:bodyPr>
            <a:noAutofit/>
          </a:bodyPr>
          <a:lstStyle/>
          <a:p>
            <a:pPr algn="l"/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Дядя 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Федор -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Очень серьёзный и самостоятельный, за что его и прозвали "дядей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".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Кот </a:t>
            </a:r>
            <a:r>
              <a:rPr lang="ru-RU" sz="3200" b="1" i="1" dirty="0" err="1" smtClean="0">
                <a:latin typeface="Times New Roman" pitchFamily="18" charset="0"/>
                <a:cs typeface="Times New Roman" pitchFamily="18" charset="0"/>
              </a:rPr>
              <a:t>Матроскин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- Он очень хозяйственный, рассудительный и экономный .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Пес Шарик -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воспитанный</a:t>
            </a:r>
            <a:r>
              <a:rPr lang="ru-RU" sz="4000" dirty="0" smtClean="0"/>
              <a:t>,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только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запущенный: не мог сам помыться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00496" y="0"/>
            <a:ext cx="5143504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86018" y="1428712"/>
            <a:ext cx="6357982" cy="5429288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857232"/>
            <a:ext cx="8229600" cy="1143000"/>
          </a:xfrm>
        </p:spPr>
        <p:txBody>
          <a:bodyPr>
            <a:noAutofit/>
          </a:bodyPr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Тема урока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: «Иллюстрирование             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сказки повести дядя Фёдор пес и кот»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60</Words>
  <PresentationFormat>Экран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Чижиков Виктор Александрович</vt:lpstr>
      <vt:lpstr>Слайд 2</vt:lpstr>
      <vt:lpstr>Слайд 3</vt:lpstr>
      <vt:lpstr>Дядя Федор - Очень серьёзный и самостоятельный, за что его и прозвали "дядей". Кот Матроскин - Он очень хозяйственный, рассудительный и экономный . Пес Шарик - воспитанный, только запущенный: не мог сам помыться</vt:lpstr>
      <vt:lpstr>Тема урока: «Иллюстрирование             сказки повести дядя Фёдор пес и кот»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Чижиков Виктор Александрович</dc:title>
  <dc:creator>User</dc:creator>
  <cp:lastModifiedBy>User</cp:lastModifiedBy>
  <cp:revision>3</cp:revision>
  <dcterms:created xsi:type="dcterms:W3CDTF">2015-04-19T09:27:44Z</dcterms:created>
  <dcterms:modified xsi:type="dcterms:W3CDTF">2015-04-19T09:50:08Z</dcterms:modified>
</cp:coreProperties>
</file>