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4572000" cy="642939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Чижиков Виктор Александрович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88640"/>
            <a:ext cx="4464496" cy="6455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286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Карикатура -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это намеренно искаженное, пародийное, подчеркнуто смешное изображение внешности, черт характера, манеры говорить какого-либо лица, а также ироническое утрирование каких-то событий.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Шаржист </a:t>
            </a:r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юмористическое изображение (обычно портрет), в котором с соблюдением сходства карикатурно изменены и подчеркнуты характерные черты человека.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5860"/>
            <a:ext cx="4329114" cy="3929114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Дядя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Федор 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Очень серьёзный и самостоятельный, за что его и прозвали "дядей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Кот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Матроскин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Он очень хозяйственный, рассудительный и экономный 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Пес Шарик 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воспитанный</a:t>
            </a:r>
            <a:r>
              <a:rPr lang="ru-RU" sz="4000" dirty="0" smtClean="0"/>
              <a:t>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запущенный: не мог сам помыться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496" y="0"/>
            <a:ext cx="5143504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6018" y="1428712"/>
            <a:ext cx="6357982" cy="54292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: «Иллюстрирование         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сказки повести дядя Фёдор пес и кот»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60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Чижиков Виктор Александрович</vt:lpstr>
      <vt:lpstr>Слайд 2</vt:lpstr>
      <vt:lpstr>Слайд 3</vt:lpstr>
      <vt:lpstr>Дядя Федор - Очень серьёзный и самостоятельный, за что его и прозвали "дядей". Кот Матроскин - Он очень хозяйственный, рассудительный и экономный . Пес Шарик - воспитанный, только запущенный: не мог сам помыться</vt:lpstr>
      <vt:lpstr>Тема урока: «Иллюстрирование             сказки повести дядя Фёдор пес и кот»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Чижиков Виктор Александрович</dc:title>
  <dc:creator>User</dc:creator>
  <cp:lastModifiedBy>User</cp:lastModifiedBy>
  <cp:revision>3</cp:revision>
  <dcterms:created xsi:type="dcterms:W3CDTF">2015-04-19T09:27:44Z</dcterms:created>
  <dcterms:modified xsi:type="dcterms:W3CDTF">2015-04-19T09:50:08Z</dcterms:modified>
</cp:coreProperties>
</file>