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custDataLst>
    <p:tags r:id="rId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5_1712_oboi_list_v_kletochku_1440x90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5576" y="476672"/>
            <a:ext cx="7872354" cy="5806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30C2B-07BE-4804-8AE1-DA610E9389E9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1E944-6FBD-444E-924B-40E03804C37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 descr="0_9ff12_ad7c1ded_XL - копия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444208" y="4329514"/>
            <a:ext cx="2699792" cy="2528486"/>
          </a:xfrm>
          <a:prstGeom prst="rect">
            <a:avLst/>
          </a:prstGeom>
        </p:spPr>
      </p:pic>
      <p:pic>
        <p:nvPicPr>
          <p:cNvPr id="10" name="Рисунок 9" descr="0_9ff12_ad7c1ded_XL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51520" y="4653136"/>
            <a:ext cx="2055577" cy="18821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30C2B-07BE-4804-8AE1-DA610E9389E9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1E944-6FBD-444E-924B-40E03804C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30C2B-07BE-4804-8AE1-DA610E9389E9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1E944-6FBD-444E-924B-40E03804C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30C2B-07BE-4804-8AE1-DA610E9389E9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1E944-6FBD-444E-924B-40E03804C37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15_1712_oboi_list_v_kletochku_1440x90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11560" y="476672"/>
            <a:ext cx="7891264" cy="5820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75137-school1810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74265" y="2715260"/>
            <a:ext cx="2169735" cy="4142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30C2B-07BE-4804-8AE1-DA610E9389E9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1E944-6FBD-444E-924B-40E03804C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30C2B-07BE-4804-8AE1-DA610E9389E9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1E944-6FBD-444E-924B-40E03804C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30C2B-07BE-4804-8AE1-DA610E9389E9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1E944-6FBD-444E-924B-40E03804C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30C2B-07BE-4804-8AE1-DA610E9389E9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1E944-6FBD-444E-924B-40E03804C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30C2B-07BE-4804-8AE1-DA610E9389E9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1E944-6FBD-444E-924B-40E03804C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30C2B-07BE-4804-8AE1-DA610E9389E9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1E944-6FBD-444E-924B-40E03804C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30C2B-07BE-4804-8AE1-DA610E9389E9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1E944-6FBD-444E-924B-40E03804C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30C2B-07BE-4804-8AE1-DA610E9389E9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1E944-6FBD-444E-924B-40E03804C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29058" y="2000240"/>
            <a:ext cx="4214842" cy="1571636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Рисуем</a:t>
            </a:r>
            <a:b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обезьянку</a:t>
            </a:r>
            <a:endParaRPr lang="ru-RU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71934" y="4857760"/>
            <a:ext cx="3071834" cy="1214446"/>
          </a:xfrm>
        </p:spPr>
        <p:txBody>
          <a:bodyPr>
            <a:normAutofit/>
          </a:bodyPr>
          <a:lstStyle/>
          <a:p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</a:rPr>
              <a:t>Презентацию  подготовила</a:t>
            </a:r>
          </a:p>
          <a:p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</a:rPr>
              <a:t>Павленова Н.М.</a:t>
            </a:r>
          </a:p>
          <a:p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</a:rPr>
              <a:t>учитель начальных классов</a:t>
            </a:r>
          </a:p>
          <a:p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</a:rPr>
              <a:t>МБОУ «</a:t>
            </a:r>
            <a:r>
              <a:rPr lang="ru-RU" sz="1400" b="1" i="1" dirty="0" err="1" smtClean="0">
                <a:solidFill>
                  <a:schemeClr val="accent6">
                    <a:lumMod val="50000"/>
                  </a:schemeClr>
                </a:solidFill>
              </a:rPr>
              <a:t>Дульдургинская</a:t>
            </a:r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</a:rPr>
              <a:t> СОШ»</a:t>
            </a:r>
            <a:endParaRPr lang="ru-RU" sz="1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2" cstate="print">
            <a:lum bright="10000" contrast="20000"/>
          </a:blip>
          <a:srcRect l="5555" t="15625" r="25926" b="38541"/>
          <a:stretch>
            <a:fillRect/>
          </a:stretch>
        </p:blipFill>
        <p:spPr>
          <a:xfrm>
            <a:off x="1000100" y="1071546"/>
            <a:ext cx="2763351" cy="3286148"/>
          </a:xfrm>
          <a:prstGeom prst="rect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8(5).jpg"/>
          <p:cNvPicPr>
            <a:picLocks noGrp="1" noChangeAspect="1"/>
          </p:cNvPicPr>
          <p:nvPr>
            <p:ph idx="1"/>
          </p:nvPr>
        </p:nvPicPr>
        <p:blipFill>
          <a:blip r:embed="rId2"/>
          <a:srcRect l="8494" t="2525" r="56554" b="64328"/>
          <a:stretch>
            <a:fillRect/>
          </a:stretch>
        </p:blipFill>
        <p:spPr>
          <a:xfrm>
            <a:off x="2143108" y="580409"/>
            <a:ext cx="4071966" cy="53444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8(5).jpg"/>
          <p:cNvPicPr>
            <a:picLocks noGrp="1" noChangeAspect="1"/>
          </p:cNvPicPr>
          <p:nvPr>
            <p:ph idx="1"/>
          </p:nvPr>
        </p:nvPicPr>
        <p:blipFill>
          <a:blip r:embed="rId2"/>
          <a:srcRect l="58738" r="6310" b="56436"/>
          <a:stretch>
            <a:fillRect/>
          </a:stretch>
        </p:blipFill>
        <p:spPr>
          <a:xfrm>
            <a:off x="2357422" y="528630"/>
            <a:ext cx="3143272" cy="54221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8(5).jpg"/>
          <p:cNvPicPr>
            <a:picLocks noGrp="1" noChangeAspect="1"/>
          </p:cNvPicPr>
          <p:nvPr>
            <p:ph idx="1"/>
          </p:nvPr>
        </p:nvPicPr>
        <p:blipFill>
          <a:blip r:embed="rId2"/>
          <a:srcRect t="56191" r="54125"/>
          <a:stretch>
            <a:fillRect/>
          </a:stretch>
        </p:blipFill>
        <p:spPr>
          <a:xfrm>
            <a:off x="1492990" y="655404"/>
            <a:ext cx="3936266" cy="52024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8(5).jpg"/>
          <p:cNvPicPr>
            <a:picLocks noGrp="1" noChangeAspect="1"/>
          </p:cNvPicPr>
          <p:nvPr>
            <p:ph idx="1"/>
          </p:nvPr>
        </p:nvPicPr>
        <p:blipFill>
          <a:blip r:embed="rId2"/>
          <a:srcRect l="45875" t="56191"/>
          <a:stretch>
            <a:fillRect/>
          </a:stretch>
        </p:blipFill>
        <p:spPr>
          <a:xfrm>
            <a:off x="1466787" y="610240"/>
            <a:ext cx="4748287" cy="53190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20000" contrast="30000"/>
          </a:blip>
          <a:srcRect l="5661" t="16414" r="25930" b="38798"/>
          <a:stretch>
            <a:fillRect/>
          </a:stretch>
        </p:blipFill>
        <p:spPr>
          <a:xfrm>
            <a:off x="2010294" y="285728"/>
            <a:ext cx="5062036" cy="58918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5718.JPG"/>
          <p:cNvPicPr>
            <a:picLocks noGrp="1" noChangeAspect="1"/>
          </p:cNvPicPr>
          <p:nvPr>
            <p:ph idx="1"/>
          </p:nvPr>
        </p:nvPicPr>
        <p:blipFill>
          <a:blip r:embed="rId2"/>
          <a:srcRect l="23778"/>
          <a:stretch>
            <a:fillRect/>
          </a:stretch>
        </p:blipFill>
        <p:spPr>
          <a:xfrm>
            <a:off x="751113" y="714356"/>
            <a:ext cx="6582547" cy="48577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322eb31798a726cf6f16d46fec284182891f03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14</Words>
  <Application>Microsoft Office PowerPoint</Application>
  <PresentationFormat>Экран (4:3)</PresentationFormat>
  <Paragraphs>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Рисуем обезьянку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Белозёрова</dc:creator>
  <cp:lastModifiedBy>admin</cp:lastModifiedBy>
  <cp:revision>7</cp:revision>
  <dcterms:created xsi:type="dcterms:W3CDTF">2013-01-22T16:57:47Z</dcterms:created>
  <dcterms:modified xsi:type="dcterms:W3CDTF">2015-12-11T06:32:47Z</dcterms:modified>
</cp:coreProperties>
</file>