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652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549F89E-132B-4134-AD27-2FFE8FD38669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CF7EFD-A3EC-40EE-AA8C-9AA6A5AC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F89E-132B-4134-AD27-2FFE8FD38669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F7EFD-A3EC-40EE-AA8C-9AA6A5AC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549F89E-132B-4134-AD27-2FFE8FD38669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4CF7EFD-A3EC-40EE-AA8C-9AA6A5AC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F89E-132B-4134-AD27-2FFE8FD38669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CF7EFD-A3EC-40EE-AA8C-9AA6A5AC8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F89E-132B-4134-AD27-2FFE8FD38669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4CF7EFD-A3EC-40EE-AA8C-9AA6A5AC8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49F89E-132B-4134-AD27-2FFE8FD38669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4CF7EFD-A3EC-40EE-AA8C-9AA6A5AC8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49F89E-132B-4134-AD27-2FFE8FD38669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4CF7EFD-A3EC-40EE-AA8C-9AA6A5AC8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F89E-132B-4134-AD27-2FFE8FD38669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CF7EFD-A3EC-40EE-AA8C-9AA6A5AC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F89E-132B-4134-AD27-2FFE8FD38669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CF7EFD-A3EC-40EE-AA8C-9AA6A5AC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F89E-132B-4134-AD27-2FFE8FD38669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CF7EFD-A3EC-40EE-AA8C-9AA6A5AC8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549F89E-132B-4134-AD27-2FFE8FD38669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4CF7EFD-A3EC-40EE-AA8C-9AA6A5AC87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49F89E-132B-4134-AD27-2FFE8FD38669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CF7EFD-A3EC-40EE-AA8C-9AA6A5AC87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Владимирская гладь или </a:t>
            </a:r>
            <a:r>
              <a:rPr lang="ru-RU" dirty="0" err="1"/>
              <a:t>верхошов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Разработала учитель технологии БОУ СОШ №29 </a:t>
            </a:r>
            <a:r>
              <a:rPr lang="ru-RU" dirty="0" err="1" smtClean="0"/>
              <a:t>Лаптиева</a:t>
            </a:r>
            <a:r>
              <a:rPr lang="ru-RU" smtClean="0"/>
              <a:t> Н.Э.</a:t>
            </a:r>
            <a:endParaRPr lang="ru-RU" dirty="0" smtClean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4857784" cy="504351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Владимирская гладь</a:t>
            </a:r>
            <a:r>
              <a:rPr lang="ru-RU" dirty="0" smtClean="0"/>
              <a:t> (Владимирский шов, </a:t>
            </a:r>
            <a:r>
              <a:rPr lang="ru-RU" dirty="0" err="1" smtClean="0"/>
              <a:t>Верхошов</a:t>
            </a:r>
            <a:r>
              <a:rPr lang="ru-RU" dirty="0" smtClean="0"/>
              <a:t>) зародилась во Владимирской области, отсюда и ее название. Со временем она претерпела немало изменений, и в наше время представляет собой одностороннее шитье с крохотными стежками и переходами от одной детали к другой с изнаночной </a:t>
            </a:r>
            <a:r>
              <a:rPr lang="ru-RU" dirty="0" err="1" smtClean="0"/>
              <a:t>стророны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даша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714488"/>
            <a:ext cx="4286248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Техника вышивания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000628" cy="5257800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dirty="0" smtClean="0"/>
              <a:t>Применяется при </a:t>
            </a:r>
            <a:r>
              <a:rPr lang="ru-RU" b="1" dirty="0" smtClean="0"/>
              <a:t>вышивке</a:t>
            </a:r>
            <a:r>
              <a:rPr lang="ru-RU" dirty="0" smtClean="0"/>
              <a:t> крупных элементов. История этого шва уходит еще в древние времена и тесно связана с </a:t>
            </a:r>
            <a:r>
              <a:rPr lang="ru-RU" dirty="0" err="1" smtClean="0"/>
              <a:t>золотным</a:t>
            </a:r>
            <a:r>
              <a:rPr lang="ru-RU" dirty="0" smtClean="0"/>
              <a:t> шитьем. При шитье золотом в то время каждая золотая нить была дорога, потому старались вышивать лицевую сторону, экономя максимально нитки на изнаночной стороне.</a:t>
            </a:r>
          </a:p>
          <a:p>
            <a:endParaRPr lang="ru-RU" dirty="0"/>
          </a:p>
        </p:txBody>
      </p:sp>
      <p:pic>
        <p:nvPicPr>
          <p:cNvPr id="2050" name="Picture 2" descr="C:\Users\даша\Desktop\img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714488"/>
            <a:ext cx="4286248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143504" cy="49720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Таким образом, </a:t>
            </a:r>
            <a:r>
              <a:rPr lang="ru-RU" b="1" dirty="0" smtClean="0"/>
              <a:t>Владимирская гладь</a:t>
            </a:r>
            <a:r>
              <a:rPr lang="ru-RU" dirty="0" smtClean="0"/>
              <a:t> позволяет максимально экономить нитки при вышивке больших узоров и рисунков. Да и вообще в любой вышивке, ведь нередко бывает когда нужная нам нить осталась в малом количестве в самый неподходящий момент. Вышивается верхов большими стежками, придерживаясь обшиваемого контура. Стежки выполняются по форме рисунка, узора.</a:t>
            </a:r>
          </a:p>
          <a:p>
            <a:endParaRPr lang="ru-RU" dirty="0"/>
          </a:p>
        </p:txBody>
      </p:sp>
      <p:pic>
        <p:nvPicPr>
          <p:cNvPr id="16386" name="Picture 2" descr="C:\Users\даша\Desktop\orn-main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714488"/>
            <a:ext cx="3857652" cy="4226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даша\Desktop\fartuk_vash_domashnii_naryad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7072330" cy="6643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vishivayu.ru/img/v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5357850" cy="642942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s-media-cache-ak0.pinimg.com/236x/ab/53/79/ab53792dcadbb4c25c59c84b630a15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14290"/>
            <a:ext cx="5572164" cy="664371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</TotalTime>
  <Words>24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Владимирская гладь или верхошов </vt:lpstr>
      <vt:lpstr>История</vt:lpstr>
      <vt:lpstr>Техника вышивания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Владимирская гладь или верхошов </dc:title>
  <dc:creator>даша</dc:creator>
  <cp:lastModifiedBy>USER</cp:lastModifiedBy>
  <cp:revision>2</cp:revision>
  <dcterms:created xsi:type="dcterms:W3CDTF">2015-02-26T13:11:59Z</dcterms:created>
  <dcterms:modified xsi:type="dcterms:W3CDTF">2015-12-07T18:50:47Z</dcterms:modified>
</cp:coreProperties>
</file>