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AA252EA-A42E-4601-A786-2C91E050860F}" type="datetimeFigureOut">
              <a:rPr lang="ru-RU" smtClean="0"/>
              <a:pPr/>
              <a:t>13.03.2015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D57A5D55-DAF7-4C8E-B9EA-092059EB2E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252EA-A42E-4601-A786-2C91E050860F}" type="datetimeFigureOut">
              <a:rPr lang="ru-RU" smtClean="0"/>
              <a:pPr/>
              <a:t>13.03.2015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A5D55-DAF7-4C8E-B9EA-092059EB2E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252EA-A42E-4601-A786-2C91E050860F}" type="datetimeFigureOut">
              <a:rPr lang="ru-RU" smtClean="0"/>
              <a:pPr/>
              <a:t>13.03.2015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A5D55-DAF7-4C8E-B9EA-092059EB2E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AA252EA-A42E-4601-A786-2C91E050860F}" type="datetimeFigureOut">
              <a:rPr lang="ru-RU" smtClean="0"/>
              <a:pPr/>
              <a:t>13.03.2015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57A5D55-DAF7-4C8E-B9EA-092059EB2EB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AA252EA-A42E-4601-A786-2C91E050860F}" type="datetimeFigureOut">
              <a:rPr lang="ru-RU" smtClean="0"/>
              <a:pPr/>
              <a:t>13.03.2015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D57A5D55-DAF7-4C8E-B9EA-092059EB2E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252EA-A42E-4601-A786-2C91E050860F}" type="datetimeFigureOut">
              <a:rPr lang="ru-RU" smtClean="0"/>
              <a:pPr/>
              <a:t>13.03.2015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A5D55-DAF7-4C8E-B9EA-092059EB2EB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252EA-A42E-4601-A786-2C91E050860F}" type="datetimeFigureOut">
              <a:rPr lang="ru-RU" smtClean="0"/>
              <a:pPr/>
              <a:t>13.03.2015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A5D55-DAF7-4C8E-B9EA-092059EB2EB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AA252EA-A42E-4601-A786-2C91E050860F}" type="datetimeFigureOut">
              <a:rPr lang="ru-RU" smtClean="0"/>
              <a:pPr/>
              <a:t>13.03.2015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57A5D55-DAF7-4C8E-B9EA-092059EB2EB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A252EA-A42E-4601-A786-2C91E050860F}" type="datetimeFigureOut">
              <a:rPr lang="ru-RU" smtClean="0"/>
              <a:pPr/>
              <a:t>13.03.2015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A5D55-DAF7-4C8E-B9EA-092059EB2EB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AA252EA-A42E-4601-A786-2C91E050860F}" type="datetimeFigureOut">
              <a:rPr lang="ru-RU" smtClean="0"/>
              <a:pPr/>
              <a:t>13.03.2015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57A5D55-DAF7-4C8E-B9EA-092059EB2EB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AA252EA-A42E-4601-A786-2C91E050860F}" type="datetimeFigureOut">
              <a:rPr lang="ru-RU" smtClean="0"/>
              <a:pPr/>
              <a:t>13.03.2015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57A5D55-DAF7-4C8E-B9EA-092059EB2EB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AA252EA-A42E-4601-A786-2C91E050860F}" type="datetimeFigureOut">
              <a:rPr lang="ru-RU" smtClean="0"/>
              <a:pPr/>
              <a:t>13.03.2015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57A5D55-DAF7-4C8E-B9EA-092059EB2EB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1538" y="785794"/>
            <a:ext cx="8458200" cy="1222375"/>
          </a:xfrm>
        </p:spPr>
        <p:txBody>
          <a:bodyPr/>
          <a:lstStyle/>
          <a:p>
            <a:r>
              <a:rPr lang="ru-RU" b="1" dirty="0"/>
              <a:t>Атласная гладь и штриховая гладь</a:t>
            </a:r>
            <a:endParaRPr lang="ru-RU" dirty="0"/>
          </a:p>
        </p:txBody>
      </p:sp>
      <p:pic>
        <p:nvPicPr>
          <p:cNvPr id="5" name="Содержимое 3" descr="ma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57818" y="3214686"/>
            <a:ext cx="3175016" cy="3175016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H="1">
            <a:off x="571440" y="0"/>
            <a:ext cx="8572560" cy="857232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Атласная гладь</a:t>
            </a:r>
            <a:endParaRPr lang="ru-RU" sz="3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57158" y="1000108"/>
            <a:ext cx="8215370" cy="2357454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	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Атласной гладью называют технику вышивания плотно прилегающими друг к другу петлеобразными стежками. В результате получается гладкая блестящая поверхность. Этой гладью вышивают крупные или выпуклые объекты: толстые стебли, плоды, гладкошерстные животные.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C:\Users\USER\Desktop\image_892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14546" y="3286124"/>
            <a:ext cx="5659467" cy="35718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357166"/>
            <a:ext cx="7715304" cy="1900238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/>
              <a:t>	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Основа этой глади – стебельчатый шов, строчки которого выполняют рядами в прямом и обратном  направлении, располагая их так близко друг к другу, чтобы не было видно просветов ткани.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USER\Desktop\Zapolniaiushchie-shvy-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71604" y="2786058"/>
            <a:ext cx="6264394" cy="36290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28596" y="357166"/>
            <a:ext cx="7467600" cy="168592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600" dirty="0" smtClean="0"/>
              <a:t>	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Вышивают атласную гладь ниткой мулине в одно сложение. Весь мотив выполняют ниткой одного цвета. Выделить какие-либо места можно другим цветом или тоном, укладывая стежки поверх глади.</a:t>
            </a:r>
            <a:endParaRPr lang="ru-RU" sz="2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C:\Users\USER\Desktop\103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868" y="2500306"/>
            <a:ext cx="3833831" cy="397184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54032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Штриховая гладь</a:t>
            </a:r>
            <a:endParaRPr lang="ru-RU" sz="3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28596" y="928670"/>
            <a:ext cx="8286808" cy="2214578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	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Получила название потому, что она похожа на рисование штрихами с помощью иглы и нитки. Выполняют вышивку прямыми стежками различной длины и направления. Длина </a:t>
            </a:r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стежков </a:t>
            </a:r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более 7мм. Ее выполняют ниткой в несколько сложений, чтобы достичь выразительности узора.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 descr="C:\Users\USER\Desktop\mashinnaya-vyshivk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00562" y="3143248"/>
            <a:ext cx="4280752" cy="37147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7467600" cy="1143000"/>
          </a:xfrm>
        </p:spPr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</a:rPr>
              <a:t>Пример вышивки атласной </a:t>
            </a:r>
            <a:r>
              <a:rPr lang="ru-RU" b="1" dirty="0" smtClean="0">
                <a:solidFill>
                  <a:schemeClr val="tx1"/>
                </a:solidFill>
              </a:rPr>
              <a:t>глади</a:t>
            </a:r>
            <a:endParaRPr lang="ru-RU" b="1" dirty="0">
              <a:solidFill>
                <a:schemeClr val="tx1"/>
              </a:solidFill>
            </a:endParaRPr>
          </a:p>
        </p:txBody>
      </p:sp>
      <p:pic>
        <p:nvPicPr>
          <p:cNvPr id="5122" name="Picture 2" descr="C:\Users\USER\Desktop\0_3b611_5922deb1_l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4414" y="1643026"/>
            <a:ext cx="6947090" cy="521497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e930607a6a335aa377c96feaf631398c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571471" y="500042"/>
            <a:ext cx="8001055" cy="600079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LW6PIRE1-A8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428596" y="428604"/>
            <a:ext cx="8247148" cy="621510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5" descr="2906635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500166" y="0"/>
            <a:ext cx="6000792" cy="650083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48</TotalTime>
  <Words>9</Words>
  <Application>Microsoft Office PowerPoint</Application>
  <PresentationFormat>Экран (4:3)</PresentationFormat>
  <Paragraphs>8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Эркер</vt:lpstr>
      <vt:lpstr>Атласная гладь и штриховая гладь</vt:lpstr>
      <vt:lpstr> Атласная гладь</vt:lpstr>
      <vt:lpstr>Слайд 3</vt:lpstr>
      <vt:lpstr>Слайд 4</vt:lpstr>
      <vt:lpstr> Штриховая гладь</vt:lpstr>
      <vt:lpstr>Пример вышивки атласной глади</vt:lpstr>
      <vt:lpstr>Слайд 7</vt:lpstr>
      <vt:lpstr>Слайд 8</vt:lpstr>
      <vt:lpstr>Слайд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Атласная гладь и штриховая гладь</dc:title>
  <dc:creator>USER</dc:creator>
  <cp:lastModifiedBy>USER</cp:lastModifiedBy>
  <cp:revision>8</cp:revision>
  <dcterms:created xsi:type="dcterms:W3CDTF">2015-03-12T18:57:47Z</dcterms:created>
  <dcterms:modified xsi:type="dcterms:W3CDTF">2015-03-13T17:59:07Z</dcterms:modified>
</cp:coreProperties>
</file>