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8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30C1F-3D71-4DE4-BCEB-DFC0C3FF8E86}" type="datetimeFigureOut">
              <a:rPr lang="ru-RU" smtClean="0"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861FC-BB8A-4E2D-89EC-4274AB6AD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36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861FC-BB8A-4E2D-89EC-4274AB6AD3E9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Швы французский узелок и рококо</a:t>
            </a:r>
            <a:endParaRPr lang="ru-RU" dirty="0"/>
          </a:p>
        </p:txBody>
      </p:sp>
      <p:pic>
        <p:nvPicPr>
          <p:cNvPr id="16385" name="Picture 1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715304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467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Шов рококо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786842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Швом рококо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можно выполнять объёмные композиции: ромашки, хризантемы, зёрна колосьев, но особенно хорошо получаются розы.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roko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632226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Для выполнения шва необходима игла, в которую можно вложить нить мулине в шесть сложений, но она не должна иметь увеличенного (расплющенного) ушка, чтобы витки нити легко соскальзывали с неё.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USER\Desktop\2ba6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572164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53"/>
            <a:ext cx="7467600" cy="25717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Технология выполнения швов французский узелок и рококо схожа. Основное отличие в том, что рококо выполняют на основе петлеобразного стежка «назад иголку» более толстыми нитками и навивок на иглу делают больше.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USER\Desktop\clip_image002_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86058"/>
            <a:ext cx="8286808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467600" cy="31432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После закрепления рабочую нить выводят на лицевую сторону и делают стежок «назад иголку» такой длины, каким должен быть будущий узелок рококо. Иглу при этом выводят на лицевую сторону в месте первого прокола не полностью, а приблизительно наполовину. </a:t>
            </a:r>
          </a:p>
          <a:p>
            <a:endParaRPr lang="ru-RU" sz="2800" dirty="0"/>
          </a:p>
        </p:txBody>
      </p:sp>
      <p:pic>
        <p:nvPicPr>
          <p:cNvPr id="29698" name="Picture 2" descr="C:\Users\USER\Desktop\risunok_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730037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467600" cy="307183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Пяльцы кладут на стол, указательным пальцем левой руки кончик иглы приподнимают, а правой рукой делают навивки на иглу. Длина навитого участка нитки может  равняться длине стежка «назад иголку», и тогда получится прямой жгутик рококо.</a:t>
            </a:r>
            <a:endParaRPr lang="ru-RU" sz="2800" dirty="0"/>
          </a:p>
        </p:txBody>
      </p:sp>
      <p:pic>
        <p:nvPicPr>
          <p:cNvPr id="30722" name="Picture 2" descr="C:\Users\USER\Desktop\rok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071810"/>
            <a:ext cx="3810000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"/>
            <a:ext cx="7467600" cy="29289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Если хотят получить изгибающийся жгутик, похожий на лепесток розы или хризантемы, навивают участок в 1,5 – 2 раза длиннее. В любом случае сначала делают пробный шов и при этом считают количество витков.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C:\Users\USER\Desktop\www.sdelaj.com_63_58_vito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503377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7467600" cy="18573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Для получения цветка ромашки жгутики располагают радиально от центра круга. Цветок хризантемы выполняют так же, но более тонкой нитью, жгутики имеют изгибы, короткие лепестки чередуются с длинными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USER\Desktop\vysh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143248"/>
            <a:ext cx="81439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215370" cy="18573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Цветок розы рекомендуется вышивать нитками мулине в 4 -6 сложенных нескольких тонов: внутреннюю часть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( бутон) – темнее, внешнюю – светлее.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USER\Desktop\104097730_2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28384"/>
            <a:ext cx="5357850" cy="4829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524804_My_ribbonembroidery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428604"/>
            <a:ext cx="7072362" cy="6194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807249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Желаю успехов в ваших работах!</a:t>
            </a:r>
            <a:endParaRPr lang="ru-RU" dirty="0"/>
          </a:p>
        </p:txBody>
      </p:sp>
      <p:pic>
        <p:nvPicPr>
          <p:cNvPr id="35842" name="Picture 2" descr="C:\Users\USER\Desktop\0d43aecc82ff87cdf8fa8a97a0b068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3116"/>
            <a:ext cx="3668531" cy="4500594"/>
          </a:xfrm>
          <a:prstGeom prst="rect">
            <a:avLst/>
          </a:prstGeom>
          <a:noFill/>
        </p:spPr>
      </p:pic>
      <p:pic>
        <p:nvPicPr>
          <p:cNvPr id="35843" name="Picture 3" descr="C:\Users\USER\Desktop\49000450.201102580.jpeg"/>
          <p:cNvPicPr>
            <a:picLocks noChangeAspect="1" noChangeArrowheads="1"/>
          </p:cNvPicPr>
          <p:nvPr/>
        </p:nvPicPr>
        <p:blipFill>
          <a:blip r:embed="rId4"/>
          <a:srcRect l="3368" t="3175" r="4004" b="1587"/>
          <a:stretch>
            <a:fillRect/>
          </a:stretch>
        </p:blipFill>
        <p:spPr bwMode="auto">
          <a:xfrm>
            <a:off x="4786314" y="2143116"/>
            <a:ext cx="392909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Французские узелки или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фрузелки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«французики» (так их ласково называют вышивальщицы) - это одна из техник вышивки нитками мулине или атласными лентами.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Французские узе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Французские узе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Французские узел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ранцузские узелки"/>
          <p:cNvPicPr>
            <a:picLocks noChangeAspect="1" noChangeArrowheads="1"/>
          </p:cNvPicPr>
          <p:nvPr/>
        </p:nvPicPr>
        <p:blipFill>
          <a:blip r:embed="rId2"/>
          <a:srcRect t="3533" r="8000"/>
          <a:stretch>
            <a:fillRect/>
          </a:stretch>
        </p:blipFill>
        <p:spPr bwMode="auto">
          <a:xfrm>
            <a:off x="1000100" y="1785926"/>
            <a:ext cx="6572296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61448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Шов французский узелок позволяет получить фактурную «буклированную»  поверхность, вышивка выглядит более выразительно, приобретает объем.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Французский узелок выш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95072"/>
            <a:ext cx="7286676" cy="486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9716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Кроме цветов, французские узелки часто используют для создания эффекта перспективы на крупных картинах - объемных облаков или моря, деревьев и т. д.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Шов французский узел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4762500" cy="3486151"/>
          </a:xfrm>
          <a:prstGeom prst="rect">
            <a:avLst/>
          </a:prstGeom>
          <a:noFill/>
        </p:spPr>
      </p:pic>
      <p:pic>
        <p:nvPicPr>
          <p:cNvPr id="18436" name="Picture 4" descr="Вышивание французский узел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287" y="2214554"/>
            <a:ext cx="437971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1857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Ими вышиваются глаза и нос зверушек, украшаются платья и прически принцесс.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Глазки французские уз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4762500" cy="3505200"/>
          </a:xfrm>
          <a:prstGeom prst="rect">
            <a:avLst/>
          </a:prstGeom>
          <a:noFill/>
        </p:spPr>
      </p:pic>
      <p:pic>
        <p:nvPicPr>
          <p:cNvPr id="19460" name="Picture 4" descr="Французские узелки в приче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89735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1"/>
            <a:ext cx="822960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Очень часто с помощью французских узелков имитируют снег.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Снег французские уз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5262566" cy="526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сделать французский узелок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515352" cy="22860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Прежде всего закрепите ткань в пяльцах. Она должна быть натянута, а у вас должны быть свободны обе руки. Закрепив нить на изнанке, выводим иглу на лицевую сторону в том месте, где предполагается сделать французский узелок (точка 1).Нить берут в левую руку, натянув участок длинной 1-1,5см.  На нить кладут кончик иглы и обматывают его нитью  один-три раза.</a:t>
            </a:r>
          </a:p>
        </p:txBody>
      </p:sp>
      <p:pic>
        <p:nvPicPr>
          <p:cNvPr id="22530" name="Picture 2" descr="Как делать французские узе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06088"/>
            <a:ext cx="5072098" cy="3651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5436" cy="15716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После несколько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обвитий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выводим иглу на изнанку в точке 2, как можно ближе к точке 1.После этого иглу вкалывают в ткань на небольшом расстоянии от того места, где нитка вышла на поверхность .Потянув за нитку, добиваются, чтобы навивки соскользнули по игле и легли на ткань. Придерживая нить большим пальцем левой руки, осторожно протягивают её на изнаночную сторон)'. Отступив в сторону на нужное расстояние, иглу вновь вы­водят на поверхность и выполняют новый узелок.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к сделать французский узел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8072494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19288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Узелок готов! Французский узелок выполняют с помощью иглы без утолщения в области ушка. Нитки подойдут любые , но не шероховатые. Для получения маленьких узелков берут нитки мулине в одно сложение и делают одну навивку на иглу. Более крупные узелки получаются тремя навивками.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Французский узелок го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643182"/>
            <a:ext cx="6606688" cy="4005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209</TotalTime>
  <Words>71</Words>
  <Application>Microsoft Office PowerPoint</Application>
  <PresentationFormat>Экран (4:3)</PresentationFormat>
  <Paragraphs>23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Швы французский узелок и рококо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сделать французский узелок</vt:lpstr>
      <vt:lpstr>Презентация PowerPoint</vt:lpstr>
      <vt:lpstr>Презентация PowerPoint</vt:lpstr>
      <vt:lpstr>Шов рококо</vt:lpstr>
      <vt:lpstr>     Для выполнения шва необходима игла, в которую можно вложить нить мулине в шесть сложений, но она не должна иметь увеличенного (расплющенного) ушка, чтобы витки нити легко соскальзывали с неё.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Желаю успехов в ваших работах!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Французский узелок.</dc:title>
  <dc:creator>маша</dc:creator>
  <cp:lastModifiedBy>Иванова</cp:lastModifiedBy>
  <cp:revision>21</cp:revision>
  <dcterms:created xsi:type="dcterms:W3CDTF">2015-02-26T14:50:23Z</dcterms:created>
  <dcterms:modified xsi:type="dcterms:W3CDTF">2015-12-08T21:02:39Z</dcterms:modified>
</cp:coreProperties>
</file>