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68" r:id="rId4"/>
    <p:sldId id="272" r:id="rId5"/>
    <p:sldId id="257" r:id="rId6"/>
    <p:sldId id="258" r:id="rId7"/>
    <p:sldId id="259" r:id="rId8"/>
    <p:sldId id="261" r:id="rId9"/>
    <p:sldId id="262" r:id="rId10"/>
    <p:sldId id="263" r:id="rId11"/>
    <p:sldId id="260" r:id="rId12"/>
    <p:sldId id="274" r:id="rId13"/>
    <p:sldId id="275" r:id="rId14"/>
    <p:sldId id="276" r:id="rId15"/>
    <p:sldId id="271" r:id="rId16"/>
    <p:sldId id="265" r:id="rId17"/>
    <p:sldId id="266" r:id="rId18"/>
    <p:sldId id="267" r:id="rId19"/>
    <p:sldId id="264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35" d="100"/>
          <a:sy n="35" d="100"/>
        </p:scale>
        <p:origin x="-36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DEEEA8-12D6-48F8-B5F2-738EEBC664A3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763938-A480-4BFF-B607-BA3116B30B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930883" cy="3872721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tt-RU" sz="9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ӘЛИФБА БӘЙРӘМЕ</a:t>
            </a:r>
            <a:endParaRPr lang="ru-RU" sz="9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132" y="119675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tt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</a:p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Бәр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барабан, уйна быргы!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кешеләр ишетсен!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башка бәйрәм югын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Барчасы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белеп торсын!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836712"/>
            <a:ext cx="7200800" cy="43924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А</a:t>
            </a:r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хәрефе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җирдә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акбур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агачта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хәрефен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яратабыз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Өйрәнәбез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иң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58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405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973" y="150300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Утыз тугыз хәреф белән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Таныштык без тиз генә.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Олы ярдәмче булдың син   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Рәхмәт инде, Әлифба!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Әлифбада утыз тугыз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Хәрефне без өйрәндек,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Җырлар итеп җырладык та,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 итеп сөйләдек.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Татарский алфавит в картинках (винил, 100x140см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5"/>
          <a:stretch/>
        </p:blipFill>
        <p:spPr bwMode="auto">
          <a:xfrm>
            <a:off x="1043608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3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арида Фаатовна\Desktop\КИТАП ТЫШЛАРЫ\20150203_1134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1" y="404664"/>
            <a:ext cx="52565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арида Фаатовна\Desktop\КИТАП ТЫШЛАРЫ\20150203_1136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476672"/>
            <a:ext cx="50405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0017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Кадерле </a:t>
            </a:r>
            <a:r>
              <a:rPr lang="tt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нче </a:t>
            </a:r>
            <a:r>
              <a:rPr lang="tt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сыйныф  </a:t>
            </a:r>
            <a:r>
              <a:rPr lang="tt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укучылары! Сезне укый-яза белүчеләр рәтенә басуыгыз белән тәбрик итәбез! Тырышып укыгыз, сәламәт булыгыз. Бары тик “4” һәм “5” ле билгеләренә генә укуыгызны телибез</a:t>
            </a:r>
            <a:r>
              <a:rPr lang="tt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tt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Башлангыч сыйныф укучылары.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9752" y="731520"/>
            <a:ext cx="640871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Сезнең алда без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Вәгъдә </a:t>
            </a:r>
            <a:r>
              <a:rPr lang="tt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бирәбез: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Ялкауланмаска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“2”ле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калмаска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Тырыш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булырга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“5”кә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укырга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7560840" cy="49297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Бездә бүген зур бәйрәм,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шатлык, тантана!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Сөекле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әлифбабызга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Бәйрәмебез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багышлана.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245424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tt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Күч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безнең күңелгә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Җыр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яме, җир яме.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Рәхим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ит, түрдән уз,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Әлифба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бәйрәме!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рида Фаатовна\Desktop\КИТАП ТЫШЛАРЫ\20150203_1133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924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7776864" cy="5577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tt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Әни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ачылган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сөйгән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назлаган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Кайсыгыз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дәфтәренә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хәрефе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язмаган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47857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tt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Күзләремнән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яшьләр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чыкты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Капкан идем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лимонны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булгач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Белгән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идем мин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38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tt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хәрефе ипидә бар,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Бар ул ил һәм иректә.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 хәрефе икелегә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Укымаска өйрәтә.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08720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t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бүрәнә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ташып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йөри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 урман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эчендә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Һаман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Күрсәм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тик...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төшемдә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7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237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ӘЛИФБА БӘЙРӘМЕ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Рәхмәт сиңа, Әлифбам!</dc:title>
  <dc:creator>Фарида Фаатовна</dc:creator>
  <cp:lastModifiedBy>Фарида Фаатовна</cp:lastModifiedBy>
  <cp:revision>22</cp:revision>
  <dcterms:created xsi:type="dcterms:W3CDTF">2015-01-31T20:01:40Z</dcterms:created>
  <dcterms:modified xsi:type="dcterms:W3CDTF">2015-11-24T08:49:55Z</dcterms:modified>
</cp:coreProperties>
</file>