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56" r:id="rId4"/>
    <p:sldId id="258" r:id="rId5"/>
    <p:sldId id="257" r:id="rId6"/>
    <p:sldId id="263" r:id="rId7"/>
    <p:sldId id="265" r:id="rId8"/>
    <p:sldId id="26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vGeN\Desktop\1&#1044;%20&#1082;&#1083;&#1072;&#1089;&#1089;\&#1091;&#1088;&#1086;&#1082;%20&#1074;&#1077;&#1078;&#1083;&#1080;&#1074;&#1086;&#1089;&#1090;&#1080;\pesnya_-_Ulybka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vGeN\Desktop\1&#1044;%20&#1082;&#1083;&#1072;&#1089;&#1089;\&#1091;&#1088;&#1086;&#1082;%20&#1074;&#1077;&#1078;&#1083;&#1080;&#1074;&#1086;&#1089;&#1090;&#1080;\Pesenka_Kota_Leopolda_-_YA_idu_i_poyu_obo_vsyom_horoshem_I_ulybku_svoyu_ya_daryu_prohozhim._Esli_v_serdce_(iPlayer.fm)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олнышко анимац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144000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89296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85750" algn="l"/>
                <a:tab pos="2970213" algn="ctr"/>
              </a:tabLst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Солнышко, солнышко,</a:t>
            </a:r>
          </a:p>
          <a:p>
            <a:pPr eaLnBrk="0" hangingPunct="0">
              <a:tabLst>
                <a:tab pos="285750" algn="l"/>
                <a:tab pos="2970213" algn="ctr"/>
              </a:tabLst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твои лучи,</a:t>
            </a: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85750" algn="l"/>
                <a:tab pos="2970213" algn="ctr"/>
              </a:tabLst>
            </a:pPr>
            <a:endParaRPr lang="ru-RU" sz="4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>
              <a:tabLst>
                <a:tab pos="285750" algn="l"/>
                <a:tab pos="2970213" algn="ctr"/>
              </a:tabLst>
            </a:pP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Быть людьми хорошими – ты нас   научи!    </a:t>
            </a:r>
          </a:p>
        </p:txBody>
      </p:sp>
      <p:pic>
        <p:nvPicPr>
          <p:cNvPr id="4" name="pesnya_-_Ulyb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941888"/>
            <a:ext cx="8229600" cy="1184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,k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056438" cy="5284787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00FF"/>
                </a:solidFill>
                <a:latin typeface="Comic Sans MS" pitchFamily="66" charset="0"/>
              </a:rPr>
              <a:t>Кто поступает правильно?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196975"/>
            <a:ext cx="8151812" cy="5214938"/>
            <a:chOff x="249" y="754"/>
            <a:chExt cx="5135" cy="3285"/>
          </a:xfrm>
        </p:grpSpPr>
        <p:pic>
          <p:nvPicPr>
            <p:cNvPr id="18448" name="Picture 4" descr="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754"/>
              <a:ext cx="2813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5" descr="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" y="2069"/>
              <a:ext cx="2822" cy="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5288" y="1196975"/>
            <a:ext cx="8135937" cy="5213350"/>
            <a:chOff x="249" y="754"/>
            <a:chExt cx="5125" cy="3284"/>
          </a:xfrm>
        </p:grpSpPr>
        <p:pic>
          <p:nvPicPr>
            <p:cNvPr id="18446" name="Picture 8" descr="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754"/>
              <a:ext cx="2812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7" descr="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2" y="2115"/>
              <a:ext cx="281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5288" y="1196975"/>
            <a:ext cx="8137525" cy="5216525"/>
            <a:chOff x="249" y="754"/>
            <a:chExt cx="5126" cy="3286"/>
          </a:xfrm>
        </p:grpSpPr>
        <p:pic>
          <p:nvPicPr>
            <p:cNvPr id="18444" name="Picture 11" descr="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754"/>
              <a:ext cx="2812" cy="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0" descr="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2" y="2115"/>
              <a:ext cx="2813" cy="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5288" y="1196975"/>
            <a:ext cx="8183562" cy="5327650"/>
            <a:chOff x="249" y="709"/>
            <a:chExt cx="5155" cy="3356"/>
          </a:xfrm>
        </p:grpSpPr>
        <p:pic>
          <p:nvPicPr>
            <p:cNvPr id="18442" name="Picture 14" descr="5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9" y="709"/>
              <a:ext cx="2826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5" descr="лмил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62" y="2114"/>
              <a:ext cx="2842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23850" y="1250950"/>
            <a:ext cx="8272463" cy="5273675"/>
            <a:chOff x="204" y="709"/>
            <a:chExt cx="5211" cy="3322"/>
          </a:xfrm>
        </p:grpSpPr>
        <p:pic>
          <p:nvPicPr>
            <p:cNvPr id="18440" name="Picture 17" descr="4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08" y="2115"/>
              <a:ext cx="2807" cy="1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8" descr="0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4" y="709"/>
              <a:ext cx="2849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4941888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33333"/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4213" y="1412875"/>
            <a:ext cx="5259387" cy="4608513"/>
            <a:chOff x="431" y="890"/>
            <a:chExt cx="3313" cy="2903"/>
          </a:xfrm>
        </p:grpSpPr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431" y="890"/>
              <a:ext cx="1270" cy="351"/>
            </a:xfrm>
            <a:prstGeom prst="rect">
              <a:avLst/>
            </a:prstGeom>
            <a:solidFill>
              <a:srgbClr val="FF9FFF"/>
            </a:solidFill>
            <a:ln w="38100">
              <a:solidFill>
                <a:srgbClr val="CC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dirty="0">
                  <a:latin typeface="Comic Sans MS" pitchFamily="66" charset="0"/>
                </a:rPr>
                <a:t>1. «Алло».</a:t>
              </a:r>
            </a:p>
          </p:txBody>
        </p:sp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431" y="1434"/>
              <a:ext cx="1864" cy="351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2. Приветствие.</a:t>
              </a:r>
            </a:p>
          </p:txBody>
        </p:sp>
        <p:sp>
          <p:nvSpPr>
            <p:cNvPr id="15370" name="Text Box 7"/>
            <p:cNvSpPr txBox="1">
              <a:spLocks noChangeArrowheads="1"/>
            </p:cNvSpPr>
            <p:nvPr/>
          </p:nvSpPr>
          <p:spPr bwMode="auto">
            <a:xfrm>
              <a:off x="431" y="2024"/>
              <a:ext cx="3313" cy="6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3. Объяснение цели звонка – </a:t>
              </a:r>
            </a:p>
            <a:p>
              <a:r>
                <a:rPr lang="ru-RU" sz="2800">
                  <a:latin typeface="Comic Sans MS" pitchFamily="66" charset="0"/>
                </a:rPr>
                <a:t>    собственно разговор.</a:t>
              </a:r>
            </a:p>
          </p:txBody>
        </p:sp>
        <p:sp>
          <p:nvSpPr>
            <p:cNvPr id="15371" name="Text Box 8"/>
            <p:cNvSpPr txBox="1">
              <a:spLocks noChangeArrowheads="1"/>
            </p:cNvSpPr>
            <p:nvPr/>
          </p:nvSpPr>
          <p:spPr bwMode="auto">
            <a:xfrm>
              <a:off x="473" y="2886"/>
              <a:ext cx="2044" cy="351"/>
            </a:xfrm>
            <a:prstGeom prst="rect">
              <a:avLst/>
            </a:prstGeom>
            <a:solidFill>
              <a:srgbClr val="33CC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4. Благодарность.</a:t>
              </a:r>
            </a:p>
          </p:txBody>
        </p:sp>
        <p:sp>
          <p:nvSpPr>
            <p:cNvPr id="15372" name="Text Box 9"/>
            <p:cNvSpPr txBox="1">
              <a:spLocks noChangeArrowheads="1"/>
            </p:cNvSpPr>
            <p:nvPr/>
          </p:nvSpPr>
          <p:spPr bwMode="auto">
            <a:xfrm>
              <a:off x="476" y="3442"/>
              <a:ext cx="1595" cy="351"/>
            </a:xfrm>
            <a:prstGeom prst="rect">
              <a:avLst/>
            </a:prstGeom>
            <a:solidFill>
              <a:srgbClr val="FF9966"/>
            </a:solidFill>
            <a:ln w="38100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5. Прощание.</a:t>
              </a:r>
            </a:p>
          </p:txBody>
        </p:sp>
      </p:grpSp>
      <p:pic>
        <p:nvPicPr>
          <p:cNvPr id="27658" name="Picture 10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04813"/>
            <a:ext cx="1878013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вежливости.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Вежливость открывает все двери.</a:t>
            </a:r>
          </a:p>
          <a:p>
            <a:endParaRPr lang="ru-RU" sz="3600" dirty="0" smtClean="0"/>
          </a:p>
          <a:p>
            <a:r>
              <a:rPr lang="ru-RU" sz="3600" dirty="0" smtClean="0"/>
              <a:t>Ничего не обходится так дёшево и не ценится так дорого, как вежливость.</a:t>
            </a:r>
          </a:p>
          <a:p>
            <a:endParaRPr lang="ru-RU" sz="3600" dirty="0" smtClean="0"/>
          </a:p>
          <a:p>
            <a:r>
              <a:rPr lang="ru-RU" sz="3600" dirty="0" smtClean="0"/>
              <a:t>В чужом доме не будь приметен, а будь приветлив.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нига &quot;Волшебная иголочка&quot; - Валентина Осеева. Купить книгу, читать рецензии ISBN 978-5-389-04098-4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5057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миха"/>
          <p:cNvPicPr>
            <a:picLocks noChangeAspect="1" noChangeArrowheads="1"/>
          </p:cNvPicPr>
          <p:nvPr/>
        </p:nvPicPr>
        <p:blipFill>
          <a:blip r:embed="rId3" cstate="print"/>
          <a:srcRect l="36411" t="11780" r="36664" b="18230"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642910" y="4857760"/>
            <a:ext cx="7786742" cy="159544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До свидания</a:t>
            </a:r>
          </a:p>
        </p:txBody>
      </p:sp>
      <p:pic>
        <p:nvPicPr>
          <p:cNvPr id="5" name="Pesenka_Kota_Leopolda_-_YA_idu_i_poyu_obo_vsyom_horoshem_I_ulybku_svoyu_ya_daryu_prohozhim._Esli_v_serdce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85</Words>
  <Application>Microsoft Office PowerPoint</Application>
  <PresentationFormat>Экран (4:3)</PresentationFormat>
  <Paragraphs>24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Кто поступает правильно?</vt:lpstr>
      <vt:lpstr>Слайд 5</vt:lpstr>
      <vt:lpstr>Пословицы о вежливости.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EvGeN</cp:lastModifiedBy>
  <cp:revision>12</cp:revision>
  <dcterms:created xsi:type="dcterms:W3CDTF">2015-11-19T18:21:51Z</dcterms:created>
  <dcterms:modified xsi:type="dcterms:W3CDTF">2015-11-20T17:53:35Z</dcterms:modified>
</cp:coreProperties>
</file>