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BACF-ACEF-4042-9927-7CC27487B474}" type="datetimeFigureOut">
              <a:rPr lang="ru-RU" smtClean="0"/>
              <a:pPr/>
              <a:t>10.10.2010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79C0-4B67-4895-93D6-59514BB82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160239"/>
          </a:xfrm>
        </p:spPr>
        <p:txBody>
          <a:bodyPr/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узора «изба»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208912" cy="28803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Познакомиться с историей возникновения узора «изба»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Познакомиться с технологией выполнения блока.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Выполнить блок «русская изба» на образце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rhydf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200831"/>
            <a:ext cx="2304256" cy="232269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48348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Аналогично пришивают третью (темную) полоску, совместив ее с нижней стороной квадратика и второй полоской. Лишнее отрезать.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ftmfjw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492895"/>
            <a:ext cx="2376264" cy="235725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196752"/>
            <a:ext cx="5040560" cy="49580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Четвертую (темную) полоску притачать сразу к трем деталям: левым срезам первой и третьей полосок и левой стороне «очага» — теперь он вокруг обшит первым рядом полосок.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opsom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420888"/>
            <a:ext cx="2664296" cy="26216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836712"/>
            <a:ext cx="5118720" cy="53180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Остальные полоски пришивают ряд за рядом в той же цветовой последовательности по спирали вокруг «очага», пока основа полностью не закроется.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4316288" cy="579350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Алмаз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Спираль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Шахматы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95936" y="332656"/>
            <a:ext cx="4896544" cy="61926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Ананас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Звезда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Русский квадрат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ra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420888"/>
            <a:ext cx="3091663" cy="2232248"/>
          </a:xfrm>
          <a:prstGeom prst="rect">
            <a:avLst/>
          </a:prstGeom>
        </p:spPr>
      </p:pic>
      <p:pic>
        <p:nvPicPr>
          <p:cNvPr id="8" name="Рисунок 7" descr="almaz-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116632"/>
            <a:ext cx="2165057" cy="2232248"/>
          </a:xfrm>
          <a:prstGeom prst="rect">
            <a:avLst/>
          </a:prstGeom>
        </p:spPr>
      </p:pic>
      <p:pic>
        <p:nvPicPr>
          <p:cNvPr id="9" name="Рисунок 8" descr="shahma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4653136"/>
            <a:ext cx="1918550" cy="1944216"/>
          </a:xfrm>
          <a:prstGeom prst="rect">
            <a:avLst/>
          </a:prstGeom>
        </p:spPr>
      </p:pic>
      <p:pic>
        <p:nvPicPr>
          <p:cNvPr id="10" name="Рисунок 9" descr="ananas-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8104" y="116632"/>
            <a:ext cx="3166010" cy="1872208"/>
          </a:xfrm>
          <a:prstGeom prst="rect">
            <a:avLst/>
          </a:prstGeom>
        </p:spPr>
      </p:pic>
      <p:pic>
        <p:nvPicPr>
          <p:cNvPr id="11" name="Рисунок 10" descr="zvezda-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52120" y="2060848"/>
            <a:ext cx="2333625" cy="2381250"/>
          </a:xfrm>
          <a:prstGeom prst="rect">
            <a:avLst/>
          </a:prstGeom>
        </p:spPr>
      </p:pic>
      <p:pic>
        <p:nvPicPr>
          <p:cNvPr id="12" name="Рисунок 11" descr="kvadrat-2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3" y="4476750"/>
            <a:ext cx="2088232" cy="220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Русская изба» представляет из себя орнамент из лоскутов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квадрата.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kolodez-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996952"/>
            <a:ext cx="659294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 «изба» можно увидеть в орнаментах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ревнего Египта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eg00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204864"/>
            <a:ext cx="2082527" cy="1582721"/>
          </a:xfrm>
          <a:prstGeom prst="rect">
            <a:avLst/>
          </a:prstGeom>
        </p:spPr>
      </p:pic>
      <p:pic>
        <p:nvPicPr>
          <p:cNvPr id="5" name="Рисунок 4" descr="eg004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573016"/>
            <a:ext cx="2086510" cy="2586583"/>
          </a:xfrm>
          <a:prstGeom prst="rect">
            <a:avLst/>
          </a:prstGeom>
        </p:spPr>
      </p:pic>
      <p:pic>
        <p:nvPicPr>
          <p:cNvPr id="6" name="Рисунок 5" descr="eg006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852936"/>
            <a:ext cx="1828043" cy="2448272"/>
          </a:xfrm>
          <a:prstGeom prst="rect">
            <a:avLst/>
          </a:prstGeom>
        </p:spPr>
      </p:pic>
      <p:pic>
        <p:nvPicPr>
          <p:cNvPr id="7" name="Рисунок 6" descr="eg0073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15816" y="4077072"/>
            <a:ext cx="2320258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332656"/>
            <a:ext cx="4608512" cy="5793507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Данный блок встречается в предметах быта старообрядцев в глухих уголках России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7" name="Содержимое 6" descr="старна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9552" y="3284984"/>
            <a:ext cx="4038600" cy="2988564"/>
          </a:xfrm>
        </p:spPr>
      </p:pic>
      <p:pic>
        <p:nvPicPr>
          <p:cNvPr id="4" name="Рисунок 3" descr="старост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908720"/>
            <a:ext cx="3767018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выполняли на английских покрывалах прошлого 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крыва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348880"/>
            <a:ext cx="3240360" cy="3283980"/>
          </a:xfrm>
          <a:prstGeom prst="rect">
            <a:avLst/>
          </a:prstGeom>
        </p:spPr>
      </p:pic>
      <p:pic>
        <p:nvPicPr>
          <p:cNvPr id="5" name="Рисунок 4" descr="покрывало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852936"/>
            <a:ext cx="3096344" cy="3519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Технологическая карта «Изготовление узора «изба»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139952" y="1052736"/>
            <a:ext cx="4546848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К центру основы приложить квадрат «очаг» лицевой стороной вверх и приколоть его булавками.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2" name="Содержимое 11" descr="ihkonu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99591" y="2492896"/>
            <a:ext cx="2461211" cy="2520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347864" y="548680"/>
            <a:ext cx="5544616" cy="53900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Первую (светлую) полоску лицевой стороной приложите к верхней части «очага», выровнять срезы, пристрочить по припуску, проутюжьте шов «на ребро», отвернуть полоску, отутюжьте шов в направлении от центра изделия и обрезать излишек вровень с «очагом».</a:t>
            </a:r>
          </a:p>
          <a:p>
            <a:endParaRPr lang="ru-RU" sz="3200" dirty="0"/>
          </a:p>
        </p:txBody>
      </p:sp>
      <p:pic>
        <p:nvPicPr>
          <p:cNvPr id="8" name="Содержимое 7" descr="dvssnc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2581683" cy="26642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Вторую (светлую) полоску приложить лицевой стороной к правой стороне «очага» и правому срезу первой полоски, пристрочить, отвернуть, отгладить и срезать лишнее.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7" descr="hnjjc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3" y="2348880"/>
            <a:ext cx="2320571" cy="2376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258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Изготовление узора «изба»</vt:lpstr>
      <vt:lpstr>Слайд 2</vt:lpstr>
      <vt:lpstr>Слайд 3</vt:lpstr>
      <vt:lpstr>Слайд 4</vt:lpstr>
      <vt:lpstr>Слайд 5</vt:lpstr>
      <vt:lpstr>Слайд 6</vt:lpstr>
      <vt:lpstr>Технологическая карта «Изготовление узора «изба»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Изготовление узора «изба»</dc:title>
  <dc:creator>Сергей</dc:creator>
  <cp:lastModifiedBy>Сергей</cp:lastModifiedBy>
  <cp:revision>17</cp:revision>
  <dcterms:created xsi:type="dcterms:W3CDTF">2010-10-09T12:55:51Z</dcterms:created>
  <dcterms:modified xsi:type="dcterms:W3CDTF">2010-10-10T17:33:50Z</dcterms:modified>
</cp:coreProperties>
</file>