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Предметная неделя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МОУ СОШ 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проведения недели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Экскурсия для учащихся начальных классов по кабинету технологии</a:t>
            </a:r>
          </a:p>
          <a:p>
            <a:r>
              <a:rPr lang="ru-RU" dirty="0" smtClean="0"/>
              <a:t>Выпуск школьных газет, посвящённым народным промыслам</a:t>
            </a:r>
          </a:p>
          <a:p>
            <a:r>
              <a:rPr lang="ru-RU" dirty="0" smtClean="0"/>
              <a:t>Выставка творческих работ учащихся</a:t>
            </a:r>
          </a:p>
          <a:p>
            <a:r>
              <a:rPr lang="ru-RU" dirty="0" smtClean="0"/>
              <a:t>Демонстрация моделей одежды, выполненных на уроках технологии учащимися 5-7 классов</a:t>
            </a:r>
          </a:p>
          <a:p>
            <a:r>
              <a:rPr lang="ru-RU" dirty="0" smtClean="0"/>
              <a:t>Мастер-классы по отдельным видам рукоделия</a:t>
            </a:r>
          </a:p>
          <a:p>
            <a:r>
              <a:rPr lang="ru-RU" dirty="0" smtClean="0"/>
              <a:t>Выставка-продажа сувениров, поделок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Экскурсия «В кабинете технологии»</a:t>
            </a:r>
            <a:endParaRPr lang="ru-RU" sz="4000" b="1" dirty="0"/>
          </a:p>
        </p:txBody>
      </p:sp>
      <p:pic>
        <p:nvPicPr>
          <p:cNvPr id="1027" name="Picture 3" descr="C:\Users\МОУ СОШ 5\Desktop\фото\107_PANA\P107058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071678"/>
            <a:ext cx="4038600" cy="3028950"/>
          </a:xfrm>
          <a:prstGeom prst="rect">
            <a:avLst/>
          </a:prstGeom>
          <a:noFill/>
        </p:spPr>
      </p:pic>
      <p:pic>
        <p:nvPicPr>
          <p:cNvPr id="1026" name="Picture 2" descr="I:\107 технология\P107059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57187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04088"/>
            <a:ext cx="76867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   Творческая мастерская </a:t>
            </a:r>
            <a:endParaRPr lang="ru-RU" sz="4000" b="1" dirty="0"/>
          </a:p>
        </p:txBody>
      </p:sp>
      <p:pic>
        <p:nvPicPr>
          <p:cNvPr id="1026" name="Picture 2" descr="I:\107 технология\P10705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954699"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3" name="Picture 2" descr="I:\107 технология\P10705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62334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Мастер- классы по отдельным видам рукоделия</a:t>
            </a:r>
            <a:endParaRPr lang="ru-RU" sz="3200" b="1" dirty="0"/>
          </a:p>
        </p:txBody>
      </p:sp>
      <p:pic>
        <p:nvPicPr>
          <p:cNvPr id="1026" name="Picture 2" descr="I:\107 технология\P107055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3" name="Picture 2" descr="I:\107 технология\P107059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20929251">
            <a:off x="4668759" y="3148982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Выставка творческих работ учащихся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sz="4000" dirty="0" smtClean="0"/>
              <a:t>5-7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классов.</a:t>
            </a:r>
            <a:endParaRPr lang="ru-RU" sz="3200" dirty="0"/>
          </a:p>
        </p:txBody>
      </p:sp>
      <p:pic>
        <p:nvPicPr>
          <p:cNvPr id="1026" name="Picture 2" descr="D:\Документы МАМА\Фото поделок\106_PANA\P106000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571744"/>
            <a:ext cx="4040188" cy="3030141"/>
          </a:xfrm>
          <a:prstGeom prst="rect">
            <a:avLst/>
          </a:prstGeom>
          <a:noFill/>
        </p:spPr>
      </p:pic>
      <p:pic>
        <p:nvPicPr>
          <p:cNvPr id="5" name="Picture 2" descr="D:\Документы МАМА\Фото поделок\106_PANA\P106000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643314"/>
            <a:ext cx="4041775" cy="3031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Демонстрация моделей одежды.</a:t>
            </a:r>
            <a:endParaRPr lang="ru-RU" sz="3200" b="1" dirty="0"/>
          </a:p>
        </p:txBody>
      </p:sp>
      <p:pic>
        <p:nvPicPr>
          <p:cNvPr id="1026" name="Picture 2" descr="I:\P10706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957842"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3" name="Picture 2" descr="I:\P10706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735056">
            <a:off x="4648200" y="262334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Выставка-продажа сувениров, поделок.</a:t>
            </a:r>
            <a:endParaRPr lang="ru-RU" sz="3200" b="1" dirty="0"/>
          </a:p>
        </p:txBody>
      </p:sp>
      <p:pic>
        <p:nvPicPr>
          <p:cNvPr id="1026" name="Picture 2" descr="I:\107 технология\P107058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000372"/>
            <a:ext cx="4038600" cy="3028950"/>
          </a:xfrm>
          <a:prstGeom prst="rect">
            <a:avLst/>
          </a:prstGeom>
          <a:noFill/>
        </p:spPr>
      </p:pic>
      <p:pic>
        <p:nvPicPr>
          <p:cNvPr id="3" name="Picture 2" descr="I:\107 технология\P10705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1266668">
            <a:off x="4648200" y="262334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80</Words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Предметная неделя технологии</vt:lpstr>
      <vt:lpstr>План проведения недели </vt:lpstr>
      <vt:lpstr>Экскурсия «В кабинете технологии»</vt:lpstr>
      <vt:lpstr>   Творческая мастерская </vt:lpstr>
      <vt:lpstr>Мастер- классы по отдельным видам рукоделия</vt:lpstr>
      <vt:lpstr>Выставка творческих работ учащихся</vt:lpstr>
      <vt:lpstr>Демонстрация моделей одежды.</vt:lpstr>
      <vt:lpstr>Выставка-продажа сувениров, поделок.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Предметная неделя технологии</dc:title>
  <dc:creator>Учитель</dc:creator>
  <cp:lastModifiedBy>БЕНДУС</cp:lastModifiedBy>
  <cp:revision>26</cp:revision>
  <dcterms:created xsi:type="dcterms:W3CDTF">2011-03-25T12:17:06Z</dcterms:created>
  <dcterms:modified xsi:type="dcterms:W3CDTF">2015-08-08T16:37:05Z</dcterms:modified>
</cp:coreProperties>
</file>