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714356"/>
            <a:ext cx="6215105" cy="2800767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55600" dir="9300000" algn="tl">
                    <a:srgbClr val="FF0000">
                      <a:alpha val="38000"/>
                    </a:srgbClr>
                  </a:outerShdw>
                </a:effectLst>
              </a:rPr>
              <a:t>ABC 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114300" dir="9300000" algn="tl">
                    <a:srgbClr val="FF0000">
                      <a:alpha val="38000"/>
                    </a:srgbClr>
                  </a:outerShdw>
                </a:effectLst>
              </a:rPr>
              <a:t>Party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55600" dir="9300000" algn="tl">
                    <a:srgbClr val="FF0000">
                      <a:alpha val="38000"/>
                    </a:srgbClr>
                  </a:outerShdw>
                </a:effectLst>
              </a:rPr>
              <a:t>!!!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55600" dir="9300000" algn="tl">
                  <a:srgbClr val="FF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2436087" cy="237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2434670" cy="257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214554"/>
            <a:ext cx="20268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-136" t="15837" r="1334" b="15927"/>
          <a:stretch>
            <a:fillRect/>
          </a:stretch>
        </p:blipFill>
        <p:spPr bwMode="auto">
          <a:xfrm>
            <a:off x="2857488" y="4643446"/>
            <a:ext cx="441347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35811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</a:t>
            </a:r>
            <a:r>
              <a:rPr lang="en-US" sz="4400" u="sng" dirty="0" smtClean="0">
                <a:solidFill>
                  <a:srgbClr val="FFC000"/>
                </a:solidFill>
                <a:latin typeface="Comic Sans MS" pitchFamily="66" charset="0"/>
              </a:rPr>
              <a:t>e</a:t>
            </a:r>
            <a:r>
              <a:rPr lang="en-US" sz="4400" u="sng" dirty="0" smtClean="0">
                <a:latin typeface="Comic Sans MS" pitchFamily="66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4400" u="sng" dirty="0" smtClean="0">
                <a:solidFill>
                  <a:srgbClr val="0070C0"/>
                </a:solidFill>
                <a:latin typeface="Comic Sans MS" pitchFamily="66" charset="0"/>
              </a:rPr>
              <a:t>y</a:t>
            </a:r>
            <a:r>
              <a:rPr lang="en-US" sz="4400" u="sng" dirty="0" smtClean="0">
                <a:latin typeface="Comic Sans MS" pitchFamily="66" charset="0"/>
              </a:rPr>
              <a:t> </a:t>
            </a:r>
            <a:r>
              <a:rPr lang="en-US" sz="4400" u="sng" dirty="0" smtClean="0">
                <a:solidFill>
                  <a:srgbClr val="00B050"/>
                </a:solidFill>
                <a:latin typeface="Comic Sans MS" pitchFamily="66" charset="0"/>
              </a:rPr>
              <a:t>f</a:t>
            </a:r>
            <a:r>
              <a:rPr lang="en-US" sz="4400" u="sng" dirty="0" smtClean="0">
                <a:latin typeface="Comic Sans MS" pitchFamily="66" charset="0"/>
              </a:rPr>
              <a:t>r</a:t>
            </a:r>
            <a:r>
              <a:rPr lang="en-US" sz="4400" u="sng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US" sz="4400" u="sng" dirty="0" smtClean="0">
                <a:solidFill>
                  <a:srgbClr val="FF6600"/>
                </a:solidFill>
                <a:latin typeface="Comic Sans MS" pitchFamily="66" charset="0"/>
              </a:rPr>
              <a:t>e</a:t>
            </a:r>
            <a:r>
              <a:rPr lang="en-US" sz="4400" u="sng" dirty="0" smtClean="0">
                <a:solidFill>
                  <a:srgbClr val="C00000"/>
                </a:solidFill>
                <a:latin typeface="Comic Sans MS" pitchFamily="66" charset="0"/>
              </a:rPr>
              <a:t>n</a:t>
            </a:r>
            <a:r>
              <a:rPr lang="en-US" sz="4400" u="sng" dirty="0" smtClean="0">
                <a:solidFill>
                  <a:srgbClr val="00B0F0"/>
                </a:solidFill>
                <a:latin typeface="Comic Sans MS" pitchFamily="66" charset="0"/>
              </a:rPr>
              <a:t>d</a:t>
            </a:r>
            <a:r>
              <a:rPr lang="en-US" sz="4400" u="sng" dirty="0" smtClean="0">
                <a:latin typeface="Comic Sans MS" pitchFamily="66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Hello! What’s your name?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Hello! Come and play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Hello! Don’t be shy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Come and be my friend.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Let’s run and jump and ride our bikes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Kick a ball and fly our kites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Watch TV and stay the night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Come and be my friend!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6123664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B C D E F G</a:t>
            </a:r>
          </a:p>
          <a:p>
            <a:pPr algn="ctr"/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H I J K  </a:t>
            </a:r>
            <a:b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LM N O P </a:t>
            </a:r>
            <a:b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 R S T U V W</a:t>
            </a:r>
            <a:b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 W Z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7166"/>
            <a:ext cx="8170827" cy="67403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 B C D E F G H I J K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 M N O P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 R S T U V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 X Y and Z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Now you know the ABC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Want you come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And sing with me!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108</Words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2015-03-20T08:24:56Z</dcterms:modified>
</cp:coreProperties>
</file>