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6"/>
  </p:notes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36589-FAF5-489D-AAA8-709D41F1E16F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2E97A-075D-4D1F-9B29-E51E307783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2E97A-075D-4D1F-9B29-E51E3077830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4724400" cy="1981200"/>
          </a:xfrm>
        </p:spPr>
        <p:txBody>
          <a:bodyPr/>
          <a:lstStyle/>
          <a:p>
            <a:r>
              <a:rPr lang="ru-RU" dirty="0" smtClean="0"/>
              <a:t>Учимся читать быстро</a:t>
            </a:r>
            <a:endParaRPr lang="ru-RU" dirty="0"/>
          </a:p>
        </p:txBody>
      </p:sp>
      <p:pic>
        <p:nvPicPr>
          <p:cNvPr id="4" name="Рисунок 3" descr="Medium_Dr309f-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1981200"/>
            <a:ext cx="3505200" cy="3505200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1905000" y="4114800"/>
            <a:ext cx="1752600" cy="16002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Ч</a:t>
            </a:r>
            <a:endParaRPr lang="ru-RU" sz="9600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1752600" y="3352800"/>
            <a:ext cx="2057400" cy="687388"/>
            <a:chOff x="228600" y="2362200"/>
            <a:chExt cx="2057400" cy="687388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228600" y="3048000"/>
              <a:ext cx="2057400" cy="1588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Прямоугольник 7"/>
            <p:cNvSpPr/>
            <p:nvPr/>
          </p:nvSpPr>
          <p:spPr>
            <a:xfrm>
              <a:off x="533400" y="2362200"/>
              <a:ext cx="1447800" cy="685800"/>
            </a:xfrm>
            <a:prstGeom prst="rect">
              <a:avLst/>
            </a:prstGeom>
            <a:noFill/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Читай слоги строчками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7200" y="1905000"/>
            <a:ext cx="1371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err="1" smtClean="0">
                <a:solidFill>
                  <a:schemeClr val="bg1"/>
                </a:solidFill>
              </a:rPr>
              <a:t>ач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52600" y="1905000"/>
            <a:ext cx="1371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err="1" smtClean="0">
                <a:solidFill>
                  <a:schemeClr val="bg1"/>
                </a:solidFill>
              </a:rPr>
              <a:t>оч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124200" y="1905000"/>
            <a:ext cx="1371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err="1" smtClean="0">
                <a:solidFill>
                  <a:schemeClr val="bg1"/>
                </a:solidFill>
              </a:rPr>
              <a:t>уш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19600" y="1905000"/>
            <a:ext cx="1371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err="1" smtClean="0">
                <a:solidFill>
                  <a:schemeClr val="bg1"/>
                </a:solidFill>
              </a:rPr>
              <a:t>уп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791200" y="1905000"/>
            <a:ext cx="1371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err="1" smtClean="0">
                <a:solidFill>
                  <a:schemeClr val="bg1"/>
                </a:solidFill>
              </a:rPr>
              <a:t>ач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162800" y="1905000"/>
            <a:ext cx="1371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err="1" smtClean="0">
                <a:solidFill>
                  <a:schemeClr val="bg1"/>
                </a:solidFill>
              </a:rPr>
              <a:t>эш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57200" y="2971800"/>
            <a:ext cx="1371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err="1" smtClean="0">
                <a:solidFill>
                  <a:schemeClr val="bg1"/>
                </a:solidFill>
              </a:rPr>
              <a:t>яч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752600" y="2971800"/>
            <a:ext cx="1371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err="1" smtClean="0">
                <a:solidFill>
                  <a:schemeClr val="bg1"/>
                </a:solidFill>
              </a:rPr>
              <a:t>ёч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124200" y="2971800"/>
            <a:ext cx="1371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err="1" smtClean="0">
                <a:solidFill>
                  <a:schemeClr val="bg1"/>
                </a:solidFill>
              </a:rPr>
              <a:t>юч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419600" y="2971800"/>
            <a:ext cx="1371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err="1" smtClean="0">
                <a:solidFill>
                  <a:schemeClr val="bg1"/>
                </a:solidFill>
              </a:rPr>
              <a:t>ач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791200" y="2971800"/>
            <a:ext cx="1371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ид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162800" y="2971800"/>
            <a:ext cx="1371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err="1" smtClean="0">
                <a:solidFill>
                  <a:schemeClr val="bg1"/>
                </a:solidFill>
              </a:rPr>
              <a:t>иш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57200" y="4038600"/>
            <a:ext cx="1371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err="1" smtClean="0">
                <a:solidFill>
                  <a:schemeClr val="bg1"/>
                </a:solidFill>
              </a:rPr>
              <a:t>юч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752600" y="4038600"/>
            <a:ext cx="1371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err="1" smtClean="0">
                <a:solidFill>
                  <a:schemeClr val="bg1"/>
                </a:solidFill>
              </a:rPr>
              <a:t>еч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124200" y="4038600"/>
            <a:ext cx="1371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err="1" smtClean="0">
                <a:solidFill>
                  <a:schemeClr val="bg1"/>
                </a:solidFill>
              </a:rPr>
              <a:t>еш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419600" y="4038600"/>
            <a:ext cx="1371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err="1" smtClean="0">
                <a:solidFill>
                  <a:schemeClr val="bg1"/>
                </a:solidFill>
              </a:rPr>
              <a:t>аш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791200" y="4038600"/>
            <a:ext cx="1371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err="1" smtClean="0">
                <a:solidFill>
                  <a:schemeClr val="bg1"/>
                </a:solidFill>
              </a:rPr>
              <a:t>яш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162800" y="4038600"/>
            <a:ext cx="1371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err="1" smtClean="0">
                <a:solidFill>
                  <a:schemeClr val="bg1"/>
                </a:solidFill>
              </a:rPr>
              <a:t>уч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57200" y="5181600"/>
            <a:ext cx="1371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чу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752600" y="5181600"/>
            <a:ext cx="1371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err="1" smtClean="0">
                <a:solidFill>
                  <a:schemeClr val="bg1"/>
                </a:solidFill>
              </a:rPr>
              <a:t>чи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124200" y="5181600"/>
            <a:ext cx="1371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err="1" smtClean="0">
                <a:solidFill>
                  <a:schemeClr val="bg1"/>
                </a:solidFill>
              </a:rPr>
              <a:t>ше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419600" y="5181600"/>
            <a:ext cx="1371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err="1" smtClean="0">
                <a:solidFill>
                  <a:schemeClr val="bg1"/>
                </a:solidFill>
              </a:rPr>
              <a:t>чо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791200" y="5181600"/>
            <a:ext cx="1371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err="1" smtClean="0">
                <a:solidFill>
                  <a:schemeClr val="bg1"/>
                </a:solidFill>
              </a:rPr>
              <a:t>че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162800" y="5181600"/>
            <a:ext cx="1371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err="1" smtClean="0">
                <a:solidFill>
                  <a:schemeClr val="bg1"/>
                </a:solidFill>
              </a:rPr>
              <a:t>чи</a:t>
            </a:r>
            <a:endParaRPr lang="ru-RU" sz="5400" b="1" dirty="0">
              <a:solidFill>
                <a:schemeClr val="bg1"/>
              </a:solidFill>
            </a:endParaRPr>
          </a:p>
        </p:txBody>
      </p:sp>
      <p:pic>
        <p:nvPicPr>
          <p:cNvPr id="52" name="Рисунок 51" descr="Medium_Dr309f-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304800"/>
            <a:ext cx="1371600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Читай слоги по столбиками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81000" y="1905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чат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057400" y="1905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чот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810000" y="1905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чут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638800" y="1905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чит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467600" y="1905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чет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81000" y="2667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коч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057400" y="2667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куч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810000" y="2667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кыч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638800" y="2667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кёч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467600" y="2667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кюш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81000" y="3429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лич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057400" y="3429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леч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810000" y="3429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лач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638800" y="3429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лоч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467600" y="3429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чуш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81000" y="4191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сач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057400" y="4191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сеч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810000" y="4191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суч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638800" y="4191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сеч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467600" y="4191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сяш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81000" y="4953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тач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2057400" y="4953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тыч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3810000" y="4953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теч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5638800" y="4953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тюч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7467600" y="4953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чиш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81000" y="5715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поч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2057400" y="5715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пач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3810000" y="5715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печ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5638800" y="5715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пич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7467600" y="5715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чуш</a:t>
            </a:r>
            <a:endParaRPr lang="ru-RU" sz="4000" b="1" dirty="0">
              <a:solidFill>
                <a:schemeClr val="bg1"/>
              </a:solidFill>
            </a:endParaRPr>
          </a:p>
        </p:txBody>
      </p:sp>
      <p:pic>
        <p:nvPicPr>
          <p:cNvPr id="51" name="Рисунок 50" descr="Medium_Dr309f-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304800"/>
            <a:ext cx="1371600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9" grpId="0" animBg="1"/>
      <p:bldP spid="20" grpId="0" animBg="1"/>
      <p:bldP spid="21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5" grpId="0" animBg="1"/>
      <p:bldP spid="66" grpId="0" animBg="1"/>
      <p:bldP spid="67" grpId="0" animBg="1"/>
      <p:bldP spid="68" grpId="0" animBg="1"/>
      <p:bldP spid="6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219200"/>
          </a:xfrm>
        </p:spPr>
        <p:txBody>
          <a:bodyPr/>
          <a:lstStyle/>
          <a:p>
            <a:r>
              <a:rPr lang="ru-RU" dirty="0" smtClean="0"/>
              <a:t>Читай слоги по столбикам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81000" y="1905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чвы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81200" y="1905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чвэ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657600" y="1905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чвя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410200" y="1905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чвё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162800" y="1905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чвю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81000" y="2667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чве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981200" y="2667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smtClean="0">
                <a:solidFill>
                  <a:schemeClr val="bg1"/>
                </a:solidFill>
              </a:rPr>
              <a:t>чра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657600" y="2667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пчо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410200" y="2667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пчу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162800" y="2667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чми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81000" y="3429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чпа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981200" y="3429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чпо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657600" y="3429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чпу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410200" y="3429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чпы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162800" y="3429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чку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81000" y="4191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чпё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981200" y="4191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чпю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657600" y="4191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чпи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410200" y="4191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чпе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162800" y="4191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чве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81000" y="4953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мчу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1981200" y="4953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мчи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3657600" y="4953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мче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5410200" y="4953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чма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7162800" y="4953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чвэ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81000" y="5715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чмы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981200" y="5715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чмэ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3657600" y="5715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чмя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5410200" y="5715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чмё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7162800" y="5715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чпу</a:t>
            </a:r>
            <a:endParaRPr lang="ru-RU" sz="4000" b="1" dirty="0">
              <a:solidFill>
                <a:schemeClr val="bg1"/>
              </a:solidFill>
            </a:endParaRPr>
          </a:p>
        </p:txBody>
      </p:sp>
      <p:pic>
        <p:nvPicPr>
          <p:cNvPr id="51" name="Рисунок 50" descr="Medium_Dr309f-4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91400" y="304800"/>
            <a:ext cx="1371600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9" grpId="0" animBg="1"/>
      <p:bldP spid="20" grpId="0" animBg="1"/>
      <p:bldP spid="21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5" grpId="0" animBg="1"/>
      <p:bldP spid="66" grpId="0" animBg="1"/>
      <p:bldP spid="67" grpId="0" animBg="1"/>
      <p:bldP spid="68" grpId="0" animBg="1"/>
      <p:bldP spid="69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143</TotalTime>
  <Words>100</Words>
  <Application>Microsoft Office PowerPoint</Application>
  <PresentationFormat>Экран (4:3)</PresentationFormat>
  <Paragraphs>90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Бумажная</vt:lpstr>
      <vt:lpstr>Учимся читать быстро</vt:lpstr>
      <vt:lpstr>Читай слоги строчками</vt:lpstr>
      <vt:lpstr>Читай слоги по столбиками</vt:lpstr>
      <vt:lpstr>Читай слоги по столбикам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Сергей</cp:lastModifiedBy>
  <cp:revision>20</cp:revision>
  <dcterms:modified xsi:type="dcterms:W3CDTF">2013-01-21T20:17:37Z</dcterms:modified>
</cp:coreProperties>
</file>