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997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B4DE-E260-4400-8643-C86FC882159F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B896F-B181-48BC-8B94-2908A7367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Я иду в детский сад!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Адаптация ребенка к ДОУ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857720" y="6143644"/>
            <a:ext cx="4286280" cy="6095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Автор  составитель: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Евсеева  Екатерина  Андреевна</a:t>
            </a:r>
          </a:p>
          <a:p>
            <a:endParaRPr lang="ru-RU" dirty="0"/>
          </a:p>
        </p:txBody>
      </p:sp>
      <p:pic>
        <p:nvPicPr>
          <p:cNvPr id="4" name="Содержимое 4" descr="1318942207_3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28794" y="1571612"/>
            <a:ext cx="5072063" cy="4000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тя\картинки\детский са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929066"/>
            <a:ext cx="4143371" cy="2764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358082" cy="4286256"/>
          </a:xfrm>
        </p:spPr>
        <p:txBody>
          <a:bodyPr>
            <a:normAutofit/>
          </a:bodyPr>
          <a:lstStyle/>
          <a:p>
            <a:pPr algn="l"/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Принятию решения отдать ребёнка в дошкольное учреждение, как правило, предшествуют раздумья, тревоги родителей:</a:t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Как ребенок будет привыкать к детскому саду?</a:t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Как он адаптируется к новым людям, новым условиям?</a:t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 вдруг он будет там часто болеть, страдать от разлуки и постоянно плакать?</a:t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Сможет ли он высказать воспитателю свои потребности, как сам справится с гигиеническими процедурами? А вдруг? </a:t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Все эти сомнения, тревоги родителей вполне оправданы: ребёнка к общественному воспитанию необходимо заранее готовить. 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7643834" y="142852"/>
            <a:ext cx="1285884" cy="1071570"/>
          </a:xfrm>
          <a:prstGeom prst="sun">
            <a:avLst>
              <a:gd name="adj" fmla="val 17256"/>
            </a:avLst>
          </a:prstGeom>
          <a:solidFill>
            <a:srgbClr val="FFFF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i="1" dirty="0" smtClean="0">
                <a:solidFill>
                  <a:srgbClr val="482997"/>
                </a:solidFill>
              </a:rPr>
              <a:t>К чему ребенок должен адаптироваться в детском саду:</a:t>
            </a:r>
            <a:endParaRPr lang="ru-RU" sz="2800" b="1" i="1" dirty="0">
              <a:solidFill>
                <a:srgbClr val="482997"/>
              </a:solidFill>
            </a:endParaRPr>
          </a:p>
        </p:txBody>
      </p:sp>
      <p:pic>
        <p:nvPicPr>
          <p:cNvPr id="6" name="Содержимое 5" descr="малыш и медвед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43570" y="2786058"/>
            <a:ext cx="3268980" cy="365760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2844" y="1285860"/>
            <a:ext cx="4857784" cy="557214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новому режиму (детский сад – это место, где всё подчиняется новым правилам) ;</a:t>
            </a:r>
          </a:p>
          <a:p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новым условиям (детский сад – это место, в котором всё неизвестно, всё по-новому) ;</a:t>
            </a:r>
          </a:p>
          <a:p>
            <a:pPr>
              <a:buNone/>
            </a:pPr>
            <a:endParaRPr lang="ru-RU" sz="16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воспитателю (детский сад – это место, где всё решает воспитатель, а не мама) ;</a:t>
            </a:r>
          </a:p>
          <a:p>
            <a:pPr>
              <a:buNone/>
            </a:pPr>
            <a:endParaRPr lang="ru-RU" sz="16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детскому коллективу (детский сад – это место, где все равны, нет привилегий) ;</a:t>
            </a:r>
          </a:p>
          <a:p>
            <a:pPr>
              <a:buNone/>
            </a:pPr>
            <a:endParaRPr lang="ru-RU" sz="16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новым видам деятельности (детский сад – это место, где нужно делать, чего никогда не делал раньше)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Критериями успешной адаптации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чувство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физической безопасности;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чувство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психологической защищенности;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ощущение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физической стабильности;</a:t>
            </a:r>
          </a:p>
          <a:p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постоянство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взаимоотношений</a:t>
            </a:r>
            <a:endParaRPr lang="ru-RU" sz="2400" b="1" i="1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05260" y="2000240"/>
            <a:ext cx="4599871" cy="34480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58259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Рекомендации в период подготовки: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500174"/>
            <a:ext cx="4572032" cy="5197493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Создать у ребенка позитивный образ детского сада</a:t>
            </a:r>
          </a:p>
          <a:p>
            <a:endParaRPr lang="ru-RU" sz="1600" b="1" i="1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Создать у ребенка позитивный образ воспитателя</a:t>
            </a:r>
          </a:p>
          <a:p>
            <a:endParaRPr lang="ru-RU" sz="1600" b="1" i="1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Не использовать детский сад в качестве наказания</a:t>
            </a:r>
          </a:p>
          <a:p>
            <a:endParaRPr lang="ru-RU" sz="1600" b="1" i="1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Исключить в разговоре с ребенком или другими людьми при ребенке слова, отражающие ваше беспокойство и страхи по поводу посещения ребенком ДС</a:t>
            </a:r>
          </a:p>
          <a:p>
            <a:endParaRPr lang="ru-RU" sz="1600" b="1" i="1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Познакомить ребенка с условиями ДС</a:t>
            </a:r>
          </a:p>
          <a:p>
            <a:endParaRPr lang="ru-RU" sz="1600" b="1" i="1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i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Организовать режим дня дома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5" name="Содержимое 4" descr="детский сад адаптаци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1857364"/>
            <a:ext cx="4929190" cy="37683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15328" cy="101122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Рекомендации в первый месяц </a:t>
            </a:r>
            <a:r>
              <a:rPr lang="ru-RU" b="1" i="1" dirty="0" smtClean="0">
                <a:solidFill>
                  <a:srgbClr val="C00000"/>
                </a:solidFill>
              </a:rPr>
              <a:t>адаптации: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1285860"/>
            <a:ext cx="7858180" cy="4811715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Не оставляйте ребенка в первые недели в детском саду на целый день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;</a:t>
            </a:r>
          </a:p>
          <a:p>
            <a:pPr algn="just">
              <a:buNone/>
            </a:pPr>
            <a:endParaRPr lang="ru-RU" sz="2000" b="1" i="1" spc="50" dirty="0" smtClean="0">
              <a:ln w="11430"/>
              <a:solidFill>
                <a:srgbClr val="482997"/>
              </a:solidFill>
            </a:endParaRPr>
          </a:p>
          <a:p>
            <a:pPr algn="just"/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Обучайте ребенка навыкам самообслуживания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;</a:t>
            </a:r>
          </a:p>
          <a:p>
            <a:pPr algn="just">
              <a:buNone/>
            </a:pPr>
            <a:endParaRPr lang="ru-RU" sz="2000" b="1" i="1" spc="50" dirty="0" smtClean="0">
              <a:ln w="11430"/>
              <a:solidFill>
                <a:srgbClr val="482997"/>
              </a:solidFill>
            </a:endParaRPr>
          </a:p>
          <a:p>
            <a:pPr algn="just"/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Подготовьте  гардероб 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 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ребенка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;</a:t>
            </a:r>
          </a:p>
          <a:p>
            <a:pPr algn="just">
              <a:buNone/>
            </a:pPr>
            <a:endParaRPr lang="ru-RU" sz="2000" b="1" i="1" spc="50" dirty="0" smtClean="0">
              <a:ln w="11430"/>
              <a:solidFill>
                <a:srgbClr val="482997"/>
              </a:solidFill>
            </a:endParaRPr>
          </a:p>
          <a:p>
            <a:pPr algn="just"/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Предупредите 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воспитателя </a:t>
            </a:r>
            <a:endParaRPr lang="ru-RU" sz="2000" b="1" i="1" spc="50" dirty="0" smtClean="0">
              <a:ln w="11430"/>
              <a:solidFill>
                <a:srgbClr val="482997"/>
              </a:solidFill>
            </a:endParaRPr>
          </a:p>
          <a:p>
            <a:pPr algn="just">
              <a:buNone/>
            </a:pP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о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б особенностях вашего </a:t>
            </a:r>
          </a:p>
          <a:p>
            <a:pPr algn="just">
              <a:buNone/>
            </a:pP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ребенка</a:t>
            </a:r>
            <a:r>
              <a:rPr lang="ru-RU" sz="2000" b="1" i="1" spc="50" dirty="0" smtClean="0">
                <a:ln w="11430"/>
                <a:solidFill>
                  <a:srgbClr val="482997"/>
                </a:solidFill>
              </a:rPr>
              <a:t>.</a:t>
            </a:r>
            <a:endParaRPr lang="ru-RU" sz="2000" dirty="0" smtClean="0">
              <a:solidFill>
                <a:srgbClr val="482997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" name="Picture 3" descr="C:\Users\Dmitry\Downloads\-61569314_3243150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t="8577" b="7800"/>
          <a:stretch>
            <a:fillRect/>
          </a:stretch>
        </p:blipFill>
        <p:spPr bwMode="auto">
          <a:xfrm>
            <a:off x="4179544" y="3500438"/>
            <a:ext cx="4964456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247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Я иду в детский сад! Адаптация ребенка к ДОУ</vt:lpstr>
      <vt:lpstr>Принятию решения отдать ребёнка в дошкольное учреждение, как правило, предшествуют раздумья, тревоги родителей:   Как ребенок будет привыкать к детскому саду?   Как он адаптируется к новым людям, новым условиям?   А вдруг он будет там часто болеть, страдать от разлуки и постоянно плакать?  Сможет ли он высказать воспитателю свои потребности, как сам справится с гигиеническими процедурами? А вдруг?    Все эти сомнения, тревоги родителей вполне оправданы: ребёнка к общественному воспитанию необходимо заранее готовить. </vt:lpstr>
      <vt:lpstr>К чему ребенок должен адаптироваться в детском саду:</vt:lpstr>
      <vt:lpstr>Критериями успешной адаптации являются:</vt:lpstr>
      <vt:lpstr>Рекомендации в период подготовки:</vt:lpstr>
      <vt:lpstr>Рекомендации в первый месяц адаптации: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иду в детский сад! Адаптация ребенка к ДОУ</dc:title>
  <dc:creator>Dmitry</dc:creator>
  <cp:lastModifiedBy>Dmitry</cp:lastModifiedBy>
  <cp:revision>21</cp:revision>
  <dcterms:created xsi:type="dcterms:W3CDTF">2014-11-04T15:50:23Z</dcterms:created>
  <dcterms:modified xsi:type="dcterms:W3CDTF">2014-11-05T07:26:41Z</dcterms:modified>
</cp:coreProperties>
</file>