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59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0" r:id="rId21"/>
    <p:sldId id="318" r:id="rId22"/>
    <p:sldId id="31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EA9AA-3BCE-4B2F-97FC-57ED9BDBCE1A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E827-673D-4067-A610-8AED935E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E827-673D-4067-A610-8AED935EEA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9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E827-673D-4067-A610-8AED935EEA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4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E827-673D-4067-A610-8AED935EEA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7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3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7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7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6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CBBF-8C59-42EE-8F2F-363FD0753D3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CAD2-9C6D-4498-B0A9-2C60737D8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3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я\Desktop\рыбы анимация\9faad9ecd85f9f020e61b8b3b0504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6102"/>
            <a:ext cx="798327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Тренажёр  </a:t>
            </a:r>
            <a:r>
              <a:rPr lang="ru-RU" sz="4800" b="1" dirty="0" smtClean="0">
                <a:solidFill>
                  <a:srgbClr val="FFC000"/>
                </a:solidFill>
              </a:rPr>
              <a:t>« На морском дне»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 (состав чисел в пределах 10)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2996" y="4975484"/>
            <a:ext cx="6771278" cy="188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79150" y="5229200"/>
            <a:ext cx="49832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Выполнила </a:t>
            </a:r>
            <a:r>
              <a:rPr lang="ru-RU" sz="3200" dirty="0" err="1" smtClean="0">
                <a:solidFill>
                  <a:schemeClr val="bg1"/>
                </a:solidFill>
              </a:rPr>
              <a:t>Колпакова</a:t>
            </a:r>
            <a:r>
              <a:rPr lang="ru-RU" sz="3200" dirty="0" smtClean="0">
                <a:solidFill>
                  <a:schemeClr val="bg1"/>
                </a:solidFill>
              </a:rPr>
              <a:t> В.Н.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МКОУ </a:t>
            </a:r>
            <a:r>
              <a:rPr lang="ru-RU" sz="3200" dirty="0" err="1" smtClean="0">
                <a:solidFill>
                  <a:schemeClr val="bg1"/>
                </a:solidFill>
              </a:rPr>
              <a:t>Задворковской</a:t>
            </a:r>
            <a:r>
              <a:rPr lang="ru-RU" sz="3200" dirty="0" smtClean="0">
                <a:solidFill>
                  <a:schemeClr val="bg1"/>
                </a:solidFill>
              </a:rPr>
              <a:t> СОШ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Picture 15" descr="C:\Users\Валя\Desktop\рыбы анимация\animacija_zolotaja_ryb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1620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Валя\Desktop\рыбы анимация\animacija_zolotaja_ryb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2538"/>
            <a:ext cx="11620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Валя\Desktop\рыбы анимация\52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01" y="2413217"/>
            <a:ext cx="2263497" cy="26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Валя\Desktop\рыбы анимация\60fd6da6ec2f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08229"/>
            <a:ext cx="1548579" cy="13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7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36566" y="32637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верх 19">
            <a:hlinkClick r:id="rId7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11424 -0.512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4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36566" y="32637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верх 19">
            <a:hlinkClick r:id="rId7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23247 -0.664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3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трелка вверх 31">
            <a:hlinkClick r:id="rId7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47" name="Стрелка вправо 4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Овальная выноска 48"/>
          <p:cNvSpPr/>
          <p:nvPr/>
        </p:nvSpPr>
        <p:spPr>
          <a:xfrm>
            <a:off x="4328069" y="625476"/>
            <a:ext cx="3709757" cy="201143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418207" y="982640"/>
            <a:ext cx="3678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Помоги рыбкам подняться наверх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162 L 0.3349 -0.662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3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верх 14">
            <a:hlinkClick r:id="rId5" action="ppaction://hlinksldjump"/>
          </p:cNvPr>
          <p:cNvSpPr/>
          <p:nvPr/>
        </p:nvSpPr>
        <p:spPr>
          <a:xfrm>
            <a:off x="7873704" y="518413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532 L 0.12205 -0.6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3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63" y="1159730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верх 14">
            <a:hlinkClick r:id="rId5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139 L 0.11024 -0.5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6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верх 14">
            <a:hlinkClick r:id="rId5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0399 -0.677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33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верх 14">
            <a:hlinkClick r:id="rId5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0399 -0.523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верх 14">
            <a:hlinkClick r:id="rId5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22466 -0.5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8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верх 14">
            <a:hlinkClick r:id="rId5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4271 -0.521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2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ok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1811"/>
            <a:ext cx="9162193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верх 14">
            <a:hlinkClick r:id="rId5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Валя\Desktop\рыбы анимация\7091087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271" y="939593"/>
            <a:ext cx="2858642" cy="62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21667 -0.664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3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033 -0.7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я\Desktop\рыбы анимация\water-life-3d-screensaver-bi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51"/>
          <p:cNvGrpSpPr/>
          <p:nvPr/>
        </p:nvGrpSpPr>
        <p:grpSpPr>
          <a:xfrm>
            <a:off x="1883868" y="2590908"/>
            <a:ext cx="3299232" cy="1658828"/>
            <a:chOff x="557026" y="454240"/>
            <a:chExt cx="2527274" cy="1678616"/>
          </a:xfrm>
        </p:grpSpPr>
        <p:pic>
          <p:nvPicPr>
            <p:cNvPr id="53" name="Picture 3" descr="C:\Users\Валя\Desktop\рыбы анимация\100451109_0_8ef30_5e5cedf_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26" y="476672"/>
              <a:ext cx="2246761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1725649" y="454240"/>
              <a:ext cx="1358651" cy="112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hlinkClick r:id="rId4" action="ppaction://hlinksldjump"/>
                </a:rPr>
                <a:t>9</a:t>
              </a:r>
              <a:endParaRPr lang="ru-RU" sz="6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154813" y="2584465"/>
            <a:ext cx="2733288" cy="2015044"/>
            <a:chOff x="557026" y="476672"/>
            <a:chExt cx="2246761" cy="1962601"/>
          </a:xfrm>
        </p:grpSpPr>
        <p:pic>
          <p:nvPicPr>
            <p:cNvPr id="56" name="Picture 3" descr="C:\Users\Валя\Desktop\рыбы анимация\100451109_0_8ef30_5e5cedf_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26" y="476672"/>
              <a:ext cx="2246761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1393470" y="545979"/>
              <a:ext cx="1224421" cy="1893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solidFill>
                    <a:schemeClr val="bg1"/>
                  </a:solidFill>
                  <a:hlinkClick r:id="rId5" action="ppaction://hlinksldjump"/>
                </a:rPr>
                <a:t>10</a:t>
              </a:r>
              <a:endParaRPr lang="ru-RU" sz="6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4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7" y="0"/>
            <a:ext cx="9186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279" y="2396485"/>
            <a:ext cx="82026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ru-RU" sz="1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http</a:t>
            </a:r>
            <a:r>
              <a:rPr lang="en-US" dirty="0"/>
              <a:t>://yandex.ru/clck/jsredir?from=yandex.ru%3Bimages%2Fsearch%3Bimages%3B%3B&amp;text=&amp;etext=895.2RIJ8ClLMUypYbJBQD5URgvtWaOoqvYNuJaHCcuv6DVk6PffuarLOfG3c1UbMXcn.9d425d5a1b3dcfdf38a6e51a6137931ffb3f01f6&amp;uuid=&amp;state=tid_Wvm4RM28ca_MiO4Ne9osTPtpHS9wicjEF5X7fRziVPIHCd9FyQ&amp;data=UlNrNmk5WktYejR0eWJFYk1LdmtxdjZhZnRHWlhUTXJYaXVYYmo2YUVZbEFwZEdlc2w3TG9hYXI0SUNvd3U0bk1aanMxdFBKV21OLXJxNnEwWm5nN00xeENFQXJ1cFdndmdMS0RtaF82MVJ2dXJHRk1UNHhXSWQ0TDM5UWV5Rmh6TTIyaTZzNFlWMA&amp;b64e=2&amp;sign=80e822a9b38046a9c04dc3b2c7a31082&amp;keyno=0&amp;l10n=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668" y="3361060"/>
            <a:ext cx="8388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</a:t>
            </a:r>
            <a:r>
              <a:rPr lang="en-US" dirty="0" smtClean="0"/>
              <a:t>http</a:t>
            </a:r>
            <a:r>
              <a:rPr lang="en-US" dirty="0"/>
              <a:t>://yandex.ru/clck/jsredir?from=yandex.ru%3Bimages%2Fsearch%3Bimages%3B%3B&amp;text=&amp;etext=895.uFcDRVTmk3KWZKNhBsOSNmYZChEQUP44rZhToT5J6vxqSJ45B7FwJFUDFoBY2GrW.10897b5587b84faabca21960f76966cf6d45f21c&amp;uuid=&amp;state=tid_Wvm4RM28ca_MiO4Ne9osTPtpHS9wicjEF5X7fRziVPIHCd9FyQ&amp;data=UlNrNmk5WktYejR0eWJFYk1LdmtxdkV1TkJKNnB1NWJfTUZONnpsM0w2N0lFR2wxOG1rb0RmSkFXY3pIWUsyWjEzdnJsendIWjlOMWx6aXExSHlJWjJvVzBtalJET0RpcU54Z2w0R3lJQjBSVF9DN2Fhb1BWWDNiaTFHUEoxUU5JR1hXRVpyMTBoYw&amp;b64e=2&amp;sign=c42ab6defe68444e928c67eaa025cb9c&amp;keyno=0&amp;l10n=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9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182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andex.ru/images/search?img_url=http%3A%2F%2Fwww.walland.ru%2Fthumbs%2F1368968875.jpg&amp;_=1449859680845&amp;p=14&amp;text=%D0%BD%D0%B0%20%D0%B4%D0%BD%D0%B5%20%D0%BC%D0%BE%D1%80%D1%8F%20%D0%BA%D0%B0%D1%80%D1%82%D0%B8%D0%BD%D0%BA%D0%B8&amp;clid=9403&amp;pos=441&amp;rpt=sima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6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7" y="0"/>
            <a:ext cx="9186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66" y="18120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84166" y="31113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163928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6648" y="94897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20EA0"/>
                </a:solidFill>
              </a:rPr>
              <a:t>5</a:t>
            </a:r>
            <a:endParaRPr lang="ru-RU" sz="6000" b="1" dirty="0">
              <a:solidFill>
                <a:srgbClr val="C20EA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Стрелка вверх 34">
            <a:hlinkClick r:id="rId8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4572631" y="300902"/>
            <a:ext cx="3169778" cy="226400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Помоги рыбке уплыть!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611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3349 -0.6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3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rId5" action="ppaction://hlinksldjump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2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36565" y="32637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верх 2">
            <a:hlinkClick r:id="rId8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00382 -0.666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95781 -0.0178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9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rId6" action="ppaction://hlinksldjump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84165" y="31113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верх 20">
            <a:hlinkClick r:id="rId9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32 L -0.13541 -0.666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3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92552 -0.027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85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3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36566" y="32637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верх 19">
            <a:hlinkClick r:id="rId7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11424 -0.666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3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6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36566" y="32637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верх 19">
            <a:hlinkClick r:id="rId7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0382 -0.512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8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36566" y="32637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верх 19">
            <a:hlinkClick r:id="rId7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0.23247 -0.5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ыбы анимация\13689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5" y="0"/>
            <a:ext cx="9186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00902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10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54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 </a:t>
            </a:r>
            <a:endParaRPr lang="ru-RU" sz="5400" b="1" dirty="0">
              <a:solidFill>
                <a:srgbClr val="C20E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34336" y="5517232"/>
            <a:ext cx="2448272" cy="1093956"/>
            <a:chOff x="6434336" y="5517232"/>
            <a:chExt cx="2448272" cy="1093956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6434336" y="5517232"/>
              <a:ext cx="2448272" cy="1093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4336" y="5622339"/>
              <a:ext cx="2071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hlinkClick r:id="" action="ppaction://hlinkshowjump?jump=nextslide"/>
                </a:rPr>
                <a:t>вперёд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6563" y="1197165"/>
            <a:ext cx="158417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20EA0"/>
                </a:solidFill>
              </a:rPr>
              <a:t>9</a:t>
            </a:r>
            <a:endParaRPr lang="ru-RU" sz="5400" b="1" dirty="0">
              <a:solidFill>
                <a:srgbClr val="C20E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51072"/>
            <a:ext cx="792088" cy="622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738108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79336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92300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51072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0926" y="5805264"/>
            <a:ext cx="79208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C:\Users\Валя\Desktop\рыбы анимация\bluemeaniefish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6" y="1964400"/>
            <a:ext cx="19526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Валя\Desktop\рыбы анимация\a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36566" y="3263713"/>
            <a:ext cx="1658243" cy="1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верх 19">
            <a:hlinkClick r:id="rId7" action="ppaction://hlinksldjump"/>
          </p:cNvPr>
          <p:cNvSpPr/>
          <p:nvPr/>
        </p:nvSpPr>
        <p:spPr>
          <a:xfrm>
            <a:off x="7658472" y="624938"/>
            <a:ext cx="998560" cy="13024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5052 -0.521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1.00417 -0.006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-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282</Words>
  <Application>Microsoft Office PowerPoint</Application>
  <PresentationFormat>Экран (4:3)</PresentationFormat>
  <Paragraphs>236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RePack by Diakov</cp:lastModifiedBy>
  <cp:revision>61</cp:revision>
  <dcterms:created xsi:type="dcterms:W3CDTF">2014-11-14T20:02:08Z</dcterms:created>
  <dcterms:modified xsi:type="dcterms:W3CDTF">2015-12-11T19:10:11Z</dcterms:modified>
</cp:coreProperties>
</file>