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60" r:id="rId3"/>
    <p:sldId id="261" r:id="rId4"/>
    <p:sldId id="263" r:id="rId5"/>
    <p:sldId id="262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2604" autoAdjust="0"/>
  </p:normalViewPr>
  <p:slideViewPr>
    <p:cSldViewPr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180728"/>
          </a:xfrm>
        </p:spPr>
        <p:txBody>
          <a:bodyPr/>
          <a:lstStyle/>
          <a:p>
            <a:r>
              <a:rPr lang="ru-RU" dirty="0"/>
              <a:t>Прогулка по родному городу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221088"/>
            <a:ext cx="3960440" cy="760048"/>
          </a:xfrm>
        </p:spPr>
        <p:txBody>
          <a:bodyPr>
            <a:normAutofit/>
          </a:bodyPr>
          <a:lstStyle/>
          <a:p>
            <a:r>
              <a:rPr lang="ru-RU" sz="1800" dirty="0"/>
              <a:t>Воспитатель ГБОУ школы №555</a:t>
            </a:r>
          </a:p>
          <a:p>
            <a:r>
              <a:rPr lang="ru-RU" sz="1800" dirty="0"/>
              <a:t> </a:t>
            </a:r>
            <a:r>
              <a:rPr lang="ru-RU" sz="1800" dirty="0" err="1"/>
              <a:t>Корешева</a:t>
            </a:r>
            <a:r>
              <a:rPr lang="ru-RU" sz="1800" dirty="0"/>
              <a:t> Е.М.</a:t>
            </a:r>
          </a:p>
        </p:txBody>
      </p:sp>
    </p:spTree>
    <p:extLst>
      <p:ext uri="{BB962C8B-B14F-4D97-AF65-F5344CB8AC3E}">
        <p14:creationId xmlns:p14="http://schemas.microsoft.com/office/powerpoint/2010/main" val="370855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6192688" cy="4392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3960440" cy="137041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Памятник Петру </a:t>
            </a:r>
            <a:r>
              <a:rPr lang="en-US" sz="4000" dirty="0" smtClean="0"/>
              <a:t>I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Медный всадник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5919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416824" cy="51125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            </a:t>
            </a:r>
            <a:r>
              <a:rPr lang="ru-RU" sz="4000" dirty="0" smtClean="0"/>
              <a:t>Крейсер </a:t>
            </a:r>
            <a:r>
              <a:rPr lang="ru-RU" sz="4000" dirty="0"/>
              <a:t>«Аврора» </a:t>
            </a:r>
          </a:p>
        </p:txBody>
      </p:sp>
    </p:spTree>
    <p:extLst>
      <p:ext uri="{BB962C8B-B14F-4D97-AF65-F5344CB8AC3E}">
        <p14:creationId xmlns:p14="http://schemas.microsoft.com/office/powerpoint/2010/main" val="347719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8028383" y="90872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4392487" cy="298249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3717032"/>
            <a:ext cx="4319463" cy="2952328"/>
          </a:xfrm>
        </p:spPr>
      </p:pic>
      <p:pic>
        <p:nvPicPr>
          <p:cNvPr id="1026" name="Picture 2" descr="C:\Users\Public\Pictures\Sample Pictures\Новая папка\petersburg-House_of_Books-flickr.com-JohntheFin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320480" cy="309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Sample Pictures\Новая папка\scr_saver3_1024x7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392487" cy="309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9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641080" y="292607"/>
            <a:ext cx="45719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3822192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4389884" cy="3240359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48064" y="2678113"/>
            <a:ext cx="3322328" cy="246831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320480" cy="3240360"/>
          </a:xfrm>
        </p:spPr>
      </p:pic>
      <p:pic>
        <p:nvPicPr>
          <p:cNvPr id="2050" name="Picture 2" descr="C:\Users\Public\Pictures\Sample Pictures\Новая папка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2048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\Pictures\Sample Pictures\Новая папка\0_2b066_e12a7b90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580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0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70" y="2674938"/>
            <a:ext cx="315919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До скорой встречи!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70134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</TotalTime>
  <Words>25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Прогулка по родному городу</vt:lpstr>
      <vt:lpstr>Памятник Петру I Медный всадник</vt:lpstr>
      <vt:lpstr>             Крейсер «Аврора» </vt:lpstr>
      <vt:lpstr>Презентация PowerPoint</vt:lpstr>
      <vt:lpstr>Презентация PowerPoint</vt:lpstr>
      <vt:lpstr>До скорой встречи!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Олег</cp:lastModifiedBy>
  <cp:revision>9</cp:revision>
  <dcterms:created xsi:type="dcterms:W3CDTF">2014-12-21T09:59:05Z</dcterms:created>
  <dcterms:modified xsi:type="dcterms:W3CDTF">2015-11-12T14:13:54Z</dcterms:modified>
</cp:coreProperties>
</file>