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9" r:id="rId11"/>
    <p:sldId id="268" r:id="rId12"/>
    <p:sldId id="267" r:id="rId13"/>
    <p:sldId id="266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B2C6-003D-4F6A-836F-A8F282AE50A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E7FA-FFCC-4F24-9C63-F3FC67FB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B2C6-003D-4F6A-836F-A8F282AE50A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E7FA-FFCC-4F24-9C63-F3FC67FB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B2C6-003D-4F6A-836F-A8F282AE50A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E7FA-FFCC-4F24-9C63-F3FC67FB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B2C6-003D-4F6A-836F-A8F282AE50A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E7FA-FFCC-4F24-9C63-F3FC67FB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B2C6-003D-4F6A-836F-A8F282AE50A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E7FA-FFCC-4F24-9C63-F3FC67FB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B2C6-003D-4F6A-836F-A8F282AE50A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E7FA-FFCC-4F24-9C63-F3FC67FB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B2C6-003D-4F6A-836F-A8F282AE50A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E7FA-FFCC-4F24-9C63-F3FC67FB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B2C6-003D-4F6A-836F-A8F282AE50A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E7FA-FFCC-4F24-9C63-F3FC67FB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B2C6-003D-4F6A-836F-A8F282AE50A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E7FA-FFCC-4F24-9C63-F3FC67FB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B2C6-003D-4F6A-836F-A8F282AE50A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E7FA-FFCC-4F24-9C63-F3FC67FB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B2C6-003D-4F6A-836F-A8F282AE50A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E7FA-FFCC-4F24-9C63-F3FC67FB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B2C6-003D-4F6A-836F-A8F282AE50A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6E7FA-FFCC-4F24-9C63-F3FC67FB03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samayamk.ru/wp-content/uploads/2014/07/P1070674.jp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Fcy;&amp;ocy;&amp;ncy;&amp;ycy; &amp;pcy;&amp;rcy;&amp;iecy;&amp;zcy;&amp;iecy;&amp;ncy;&amp;tcy;&amp;acy;&amp;tscy;&amp;icy;&amp;jcy; &amp;dcy;&amp;lcy;&amp;yacy; &amp;dcy;&amp;iecy;&amp;tcy;&amp;scy;&amp;kcy;&amp;ocy;&amp;gcy;&amp;ocy; &amp;scy;&amp;a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980728"/>
            <a:ext cx="727500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Мастер- класс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«Божья коровка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пластиковых ложек»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14908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ыполнила: </a:t>
            </a:r>
          </a:p>
          <a:p>
            <a:r>
              <a:rPr lang="ru-RU" sz="2400" dirty="0" smtClean="0"/>
              <a:t>Ерошкина Светлана Сергеевна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Иркутск  2015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Ocy;&amp;bcy;&amp;ocy;&amp;icy; &amp;icy; &amp;fcy;&amp;ocy;&amp;ncy;&amp;ycy; &amp;dcy;&amp;lcy;&amp;yacy; &amp;rcy;&amp;acy;&amp;bcy;&amp;ocy;&amp;chcy;&amp;iecy;&amp;gcy;&amp;ocy; &amp;scy;&amp;tcy;&amp;ocy;&amp;lcy;&amp;acy; - iKartinka the best 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77"/>
            <a:ext cx="9144000" cy="68509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260648"/>
            <a:ext cx="5196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Шаг 2: Отрезаем ручки у ложек.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0" name="Picture 2" descr="P10706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3240360" cy="484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67944" y="11967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Можно использовать свечу, тогда край получается  ровным </a:t>
            </a:r>
            <a:endParaRPr lang="ru-RU" sz="2400" dirty="0"/>
          </a:p>
        </p:txBody>
      </p:sp>
      <p:pic>
        <p:nvPicPr>
          <p:cNvPr id="22532" name="Picture 4" descr="&amp;Lcy;&amp;icy;&amp;ncy;&amp;icy;&amp;yacy; &amp;Scy;&amp;vcy;&amp;iecy;&amp;chcy;&amp;icy; &amp;Pcy;&amp;acy;&amp;rcy;&amp;acy;&amp;fcy;&amp;icy;&amp;ncy;&amp;ocy;&amp;vcy;&amp;ycy;&amp;iecy;: &amp;Ucy;&amp;ncy;&amp;icy;&amp;vcy;&amp;iecy;&amp;rcy;&amp;scy;&amp;acy;&amp;lcy;&amp;softcy;&amp;ncy;&amp;acy;&amp;yacy; &amp;Lcy;&amp;icy;&amp;ncy;&amp;icy;&amp;yacy; &amp;Pcy;&amp;ocy; &amp;Pcy;&amp;rcy;&amp;ocy;&amp;icy;&amp;zcy;&amp;vcy;&amp;ocy;&amp;dcy;&amp;scy;&amp;tcy;&amp;vcy;&amp;ucy; :: importwholes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132856"/>
            <a:ext cx="295232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Ocy;&amp;bcy;&amp;ocy;&amp;icy; &amp;icy; &amp;fcy;&amp;ocy;&amp;ncy;&amp;ycy; &amp;dcy;&amp;lcy;&amp;yacy; &amp;rcy;&amp;acy;&amp;bcy;&amp;ocy;&amp;chcy;&amp;iecy;&amp;gcy;&amp;ocy; &amp;scy;&amp;tcy;&amp;ocy;&amp;lcy;&amp;acy; - iKartinka the best 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77"/>
            <a:ext cx="9144000" cy="6850923"/>
          </a:xfrm>
          <a:prstGeom prst="rect">
            <a:avLst/>
          </a:prstGeom>
          <a:noFill/>
        </p:spPr>
      </p:pic>
      <p:pic>
        <p:nvPicPr>
          <p:cNvPr id="23554" name="Picture 2" descr="P10706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35896" y="18864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Шаг 3: Собираем.</a:t>
            </a: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/>
              <a:t>Сначала горячим клеем склеиваем два крылышка.</a:t>
            </a:r>
            <a:endParaRPr lang="ru-RU" sz="2800" dirty="0"/>
          </a:p>
        </p:txBody>
      </p:sp>
      <p:pic>
        <p:nvPicPr>
          <p:cNvPr id="23556" name="Picture 4" descr="&amp;Fcy;&amp;acy;&amp;ncy;&amp;tcy;&amp;acy;&amp;zcy;&amp;icy;&amp;icy; &amp;scy; &amp;ocy;&amp;tcy;&amp;pcy;&amp;iecy;&amp;chcy;&amp;acy;&amp;tcy;&amp;kcy;&amp;acy;&amp;mcy;&amp;icy; &amp;Scy;&amp;tcy;&amp;rcy;&amp;acy;&amp;ncy;&amp;acy; &amp;Mcy;&amp;acy;&amp;scy;&amp;tcy;&amp;iecy;&amp;rcy;&amp;ocy;&amp;v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852936"/>
            <a:ext cx="3168352" cy="3256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Ocy;&amp;bcy;&amp;ocy;&amp;icy; &amp;icy; &amp;fcy;&amp;ocy;&amp;ncy;&amp;ycy; &amp;dcy;&amp;lcy;&amp;yacy; &amp;rcy;&amp;acy;&amp;bcy;&amp;ocy;&amp;chcy;&amp;iecy;&amp;gcy;&amp;ocy; &amp;scy;&amp;tcy;&amp;ocy;&amp;lcy;&amp;acy; - iKartinka the best 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77"/>
            <a:ext cx="9144000" cy="6850923"/>
          </a:xfrm>
          <a:prstGeom prst="rect">
            <a:avLst/>
          </a:prstGeom>
          <a:noFill/>
        </p:spPr>
      </p:pic>
      <p:pic>
        <p:nvPicPr>
          <p:cNvPr id="24578" name="Picture 2" descr="P10706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2845203" cy="379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476672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Крылышки приклеиваем к телу божьей коровки – ложечке чёрного цвета.</a:t>
            </a:r>
            <a:endParaRPr lang="ru-RU" sz="2000" dirty="0"/>
          </a:p>
        </p:txBody>
      </p:sp>
      <p:pic>
        <p:nvPicPr>
          <p:cNvPr id="24580" name="Picture 4" descr="P10706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060848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148064" y="620688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Горячим клеем прикрепляем мордочку</a:t>
            </a:r>
            <a:endParaRPr lang="ru-RU" sz="2000" dirty="0"/>
          </a:p>
        </p:txBody>
      </p:sp>
      <p:pic>
        <p:nvPicPr>
          <p:cNvPr id="24582" name="Picture 6" descr="&amp;Bcy;&amp;ocy;&amp;zhcy;&amp;softcy;&amp;yacy; &amp;kcy;&amp;ocy;&amp;rcy;&amp;ocy;&amp;vcy;&amp;kcy;&amp;acy; &amp;vcy; &amp;scy;&amp;lcy;&amp;acy;&amp;vcy;&amp;yacy;&amp;ncy;&amp;scy;&amp;kcy;&amp;ocy;&amp;jcy; &amp;mcy;&amp;icy;&amp;fcy;&amp;ocy;&amp;lcy;&amp;ocy;&amp;gcy;&amp;icy;&amp;icy; &amp;icy; &amp;mcy;&amp;icy;&amp;fcy;&amp;ocy;&amp;lcy;&amp;ocy;&amp;gcy;&amp;icy;&amp;icy; &amp;ncy;&amp;acy;&amp;rcy;&amp;ocy;&amp;dcy;&amp;ocy;&amp;vcy; &amp;mcy;&amp;icy;&amp;rcy;&amp;a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204864"/>
            <a:ext cx="208823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Ocy;&amp;bcy;&amp;ocy;&amp;icy; &amp;icy; &amp;fcy;&amp;ocy;&amp;ncy;&amp;ycy; &amp;dcy;&amp;lcy;&amp;yacy; &amp;rcy;&amp;acy;&amp;bcy;&amp;ocy;&amp;chcy;&amp;iecy;&amp;gcy;&amp;ocy; &amp;scy;&amp;tcy;&amp;ocy;&amp;lcy;&amp;acy; - iKartinka the best 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77"/>
            <a:ext cx="9144000" cy="6850923"/>
          </a:xfrm>
          <a:prstGeom prst="rect">
            <a:avLst/>
          </a:prstGeom>
          <a:noFill/>
        </p:spPr>
      </p:pic>
      <p:pic>
        <p:nvPicPr>
          <p:cNvPr id="25602" name="Picture 2" descr="P10706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888432" cy="469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99792" y="548680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Вот что получилось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604" name="Picture 4" descr="&amp;Bcy;&amp;ocy;&amp;zhcy;&amp;softcy;&amp;yacy; &amp;Kcy;&amp;ocy;&amp;rcy;&amp;ocy;&amp;vcy;&amp;kcy;&amp;acy; &amp;ZHcy;&amp;icy;&amp;vcy;&amp;ycy;&amp;iecy; &amp;Ocy;&amp;bcy;&amp;ocy;&amp;icy; App &amp;dcy;&amp;lcy;&amp;yacy; Andro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5064" y="1124744"/>
            <a:ext cx="5138936" cy="5138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Ocy;&amp;bcy;&amp;ocy;&amp;icy; &amp;icy; &amp;fcy;&amp;ocy;&amp;ncy;&amp;ycy; &amp;dcy;&amp;lcy;&amp;yacy; &amp;rcy;&amp;acy;&amp;bcy;&amp;ocy;&amp;chcy;&amp;iecy;&amp;gcy;&amp;ocy; &amp;scy;&amp;tcy;&amp;ocy;&amp;lcy;&amp;acy; - iKartinka the best 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77"/>
            <a:ext cx="9144000" cy="68509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476672"/>
            <a:ext cx="662473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Это дело увлекает,</a:t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Вдохновение рождает!</a:t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Ведь недаром этот труд</a:t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Люди творчеством</a:t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зовут!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pcy;&amp;rcy;&amp;iecy;&amp;zcy;&amp;iecy;&amp;ncy;&amp;tcy;&amp;acy;&amp;tscy;&amp;icy;&amp;jcy; &amp;dcy;&amp;lcy;&amp;yacy; &amp;dcy;&amp;iecy;&amp;tcy;&amp;scy;&amp;kcy;&amp;ocy;&amp;gcy;&amp;ocy; &amp;scy;&amp;a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584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После поездок на природу, праздничных мероприятий, особенно детских, остаются не только приятные воспоминания, но и огромное количество пластиковых ложек, вилок, тарелок, стаканчиков и трубочек для коктейля. В конечном итоге обычно всё это выбрасывается, ведь цена новой упаковки крайне низкая. </a:t>
            </a:r>
          </a:p>
          <a:p>
            <a:r>
              <a:rPr lang="ru-RU" sz="2400" b="1" dirty="0" smtClean="0"/>
              <a:t>А ведь из одноразовой посуды можно сделать по-настоящему красивые изделия. Просто диву даешься, когда подойдя поближе и рассмотрев это чудо, понимаешь, что сделаны эти поделки из одноразовой посуды – практически из мусора.</a:t>
            </a:r>
          </a:p>
          <a:p>
            <a:r>
              <a:rPr lang="ru-RU" sz="2400" b="1" dirty="0" smtClean="0"/>
              <a:t>Поделки из пластиковой посуды своими руками — это не только быстрый, но и, наверное, самый дешевый вид рукоделия.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&amp;Ocy;&amp;bcy;&amp;ocy;&amp;icy; &amp;icy; &amp;fcy;&amp;ocy;&amp;ncy;&amp;ycy; &amp;dcy;&amp;lcy;&amp;yacy; &amp;rcy;&amp;acy;&amp;bcy;&amp;ocy;&amp;chcy;&amp;iecy;&amp;gcy;&amp;ocy; &amp;scy;&amp;tcy;&amp;ocy;&amp;lcy;&amp;acy; - iKartinka the best 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77"/>
            <a:ext cx="9144000" cy="6850923"/>
          </a:xfrm>
          <a:prstGeom prst="rect">
            <a:avLst/>
          </a:prstGeom>
          <a:noFill/>
        </p:spPr>
      </p:pic>
      <p:pic>
        <p:nvPicPr>
          <p:cNvPr id="4100" name="Picture 4" descr="&amp;Pcy;&amp;ocy;&amp;dcy;&amp;iecy;&amp;lcy;&amp;kcy;&amp;icy; &amp;icy;&amp;zcy; &amp;ocy;&amp;dcy;&amp;ncy;&amp;ocy;&amp;rcy;&amp;acy;&amp;zcy;&amp;ocy;&amp;vcy;&amp;ocy;&amp;jcy; &amp;pcy;&amp;ocy;&amp;scy;&amp;ucy;&amp;dcy;&amp;ycy; - &amp;Pcy;&amp;ocy;&amp;dcy;&amp;iecy;&amp;lcy;&amp;kcy;&amp;icy; &amp;dcy;&amp;iecy;&amp;lcy;&amp;acy;&amp;iecy;&amp;mcy; &amp;scy;&amp;acy;&amp;m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2886016" cy="2964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&amp;Pcy;&amp;lcy;&amp;acy;&amp;tcy;&amp;ocy;&amp;kcy; &amp;dcy;&amp;lcy;&amp;yacy; &amp;vcy;&amp;ocy;&amp;scy;&amp;tcy;&amp;ocy;&amp;chcy;&amp;ncy;&amp;ycy;&amp;khcy; &amp;tcy;&amp;acy;&amp;ncy;&amp;tscy;&amp;iecy;&amp;vcy; &amp;scy;&amp;vcy;&amp;ocy;&amp;icy;&amp;mcy;&amp;icy; &amp;rcy;&amp;ucy;&amp;kcy;&amp;acy;&amp;mcy;&amp;icy;"/>
          <p:cNvPicPr>
            <a:picLocks noChangeAspect="1" noChangeArrowheads="1"/>
          </p:cNvPicPr>
          <p:nvPr/>
        </p:nvPicPr>
        <p:blipFill>
          <a:blip r:embed="rId4" cstate="print"/>
          <a:srcRect r="3986" b="19146"/>
          <a:stretch>
            <a:fillRect/>
          </a:stretch>
        </p:blipFill>
        <p:spPr bwMode="auto">
          <a:xfrm>
            <a:off x="4572000" y="764704"/>
            <a:ext cx="3614268" cy="254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&amp;Pcy;&amp;ocy;&amp;dcy;&amp;iecy;&amp;lcy;&amp;kcy;&amp;icy; &amp;icy;&amp;zcy; &amp;lcy;&amp;ocy;&amp;zhcy;&amp;iecy;&amp;kcy; &amp;ocy;&amp;dcy;&amp;ncy;&amp;ocy;&amp;rcy;&amp;acy;&amp;zcy;&amp;ocy;&amp;vcy;&amp;ycy;&amp;khcy; &amp;kcy;&amp;ucy;&amp;kcy;&amp;lcy;&amp;ycy;"/>
          <p:cNvPicPr>
            <a:picLocks noChangeAspect="1" noChangeArrowheads="1"/>
          </p:cNvPicPr>
          <p:nvPr/>
        </p:nvPicPr>
        <p:blipFill>
          <a:blip r:embed="rId5" cstate="print"/>
          <a:srcRect t="18320" r="6060" b="4401"/>
          <a:stretch>
            <a:fillRect/>
          </a:stretch>
        </p:blipFill>
        <p:spPr bwMode="auto">
          <a:xfrm>
            <a:off x="5004048" y="3501008"/>
            <a:ext cx="302433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&amp;Vcy;&amp;iecy;&amp;iecy;&amp;rcy; &amp;icy;&amp;zcy; &amp;ocy;&amp;dcy;&amp;ncy;&amp;ocy;&amp;rcy;&amp;acy;&amp;zcy;&amp;ocy;&amp;vcy;&amp;ycy;&amp;khcy; &amp;vcy;&amp;icy;&amp;lcy;&amp;ocy;&amp;kcy; &amp;scy;&amp;vcy;&amp;ocy;&amp;icy;&amp;mcy;&amp;icy; &amp;rcy;&amp;ucy;&amp;kcy;&amp;acy;&amp;mcy;&amp;icy; &amp;mcy;&amp;acy;&amp;scy;&amp;tcy;&amp;iecy;&amp;rcy; &amp;kcy;&amp;lcy;&amp;acy;&amp;scy;&amp;s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933056"/>
            <a:ext cx="2736304" cy="283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059832" y="0"/>
            <a:ext cx="2957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Поделки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Ocy;&amp;bcy;&amp;ocy;&amp;icy; &amp;icy; &amp;fcy;&amp;ocy;&amp;ncy;&amp;ycy; &amp;dcy;&amp;lcy;&amp;yacy; &amp;rcy;&amp;acy;&amp;bcy;&amp;ocy;&amp;chcy;&amp;iecy;&amp;gcy;&amp;ocy; &amp;scy;&amp;tcy;&amp;ocy;&amp;lcy;&amp;acy; - iKartinka the best 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77"/>
            <a:ext cx="9144000" cy="6850923"/>
          </a:xfrm>
          <a:prstGeom prst="rect">
            <a:avLst/>
          </a:prstGeom>
          <a:noFill/>
        </p:spPr>
      </p:pic>
      <p:pic>
        <p:nvPicPr>
          <p:cNvPr id="21506" name="Picture 2" descr="&amp;Pcy;&amp;ocy;&amp;dcy;&amp;iecy;&amp;lcy;&amp;kcy;&amp;icy; &amp;icy;&amp;zcy; &amp;lcy;&amp;ocy;&amp;zhcy;&amp;iecy;&amp;kcy; &amp;ocy;&amp;dcy;&amp;ncy;&amp;ocy;&amp;rcy;&amp;acy;&amp;zcy;&amp;ocy;&amp;vcy;&amp;ycy;&amp;kh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2196244" cy="292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&amp;Pcy;&amp;ocy;&amp;dcy;&amp;iecy;&amp;lcy;&amp;kcy;&amp;icy; &amp;icy;&amp;zcy; &amp;ocy;&amp;dcy;&amp;ncy;&amp;ocy;&amp;rcy;&amp;acy;&amp;zcy;&amp;ocy;&amp;vcy;&amp;ycy;&amp;khcy; &amp;vcy;&amp;icy;&amp;lcy;&amp;ocy;&amp;kcy; &amp;scy;&amp;vcy;&amp;ocy;&amp;icy;&amp;mcy;&amp;icy; &amp;rcy;&amp;ucy;&amp;kcy;&amp;acy;&amp;m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620688"/>
            <a:ext cx="2376264" cy="2783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&amp;Pcy;&amp;ocy;&amp;dcy;&amp;iecy;&amp;lcy;&amp;kcy;&amp;icy; &amp;scy;&amp;vcy;&amp;ocy;&amp;icy;&amp;mcy;&amp;icy; &amp;rcy;&amp;ucy;&amp;kcy;&amp;acy;&amp;mcy;&amp;icy; &amp;icy;&amp;zcy; &amp;ocy;&amp;dcy;&amp;ncy;&amp;ocy;&amp;rcy;&amp;acy;&amp;zcy;&amp;ocy;&amp;vcy;&amp;ycy;&amp;khcy; &amp;lcy;&amp;ocy;&amp;zhcy;&amp;iecy;&amp;k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17032"/>
            <a:ext cx="352839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&amp;Icy;&amp;ncy;&amp;tcy;&amp;ucy;&amp;icy;&amp;tscy;&amp;icy;&amp;yacy; .* : &amp;Gcy;&amp;rcy;&amp;ucy;&amp;pcy;&amp;pcy;&amp;acy; &amp;pcy;&amp;ocy; &amp;icy;&amp;ncy;&amp;tcy;&amp;iecy;&amp;rcy;&amp;iecy;&amp;scy;&amp;acy;&amp;mcy;. &amp;Kcy;&amp;rcy;&amp;acy;&amp;scy;&amp;ocy;&amp;tcy;&amp;acy; &amp;icy; &amp;zcy;&amp;dcy;&amp;ocy;&amp;rcy;&amp;ocy;&amp;vcy;&amp;softcy;&amp;iecy; : &amp;Ocy;&amp;dcy;&amp;ncy;&amp;ocy;&amp;kcy;&amp;lcy;&amp;acy;&amp;scy;&amp;scy;&amp;ncy;&amp;icy;&amp;kcy;&amp;icy;"/>
          <p:cNvPicPr>
            <a:picLocks noChangeAspect="1" noChangeArrowheads="1"/>
          </p:cNvPicPr>
          <p:nvPr/>
        </p:nvPicPr>
        <p:blipFill>
          <a:blip r:embed="rId6" cstate="print"/>
          <a:srcRect l="13085" t="2185" r="14224" b="12602"/>
          <a:stretch>
            <a:fillRect/>
          </a:stretch>
        </p:blipFill>
        <p:spPr bwMode="auto">
          <a:xfrm>
            <a:off x="4932040" y="3645024"/>
            <a:ext cx="3384376" cy="263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://samayamk.ru/wp-content/uploads/2014/10/P1090603-Copy-500x4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548680"/>
            <a:ext cx="208823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Fcy;&amp;ocy;&amp;ncy;&amp;ycy; &amp;pcy;&amp;rcy;&amp;iecy;&amp;zcy;&amp;iecy;&amp;ncy;&amp;tcy;&amp;acy;&amp;tscy;&amp;icy;&amp;jcy; &amp;dcy;&amp;lcy;&amp;yacy; &amp;dcy;&amp;iecy;&amp;tcy;&amp;scy;&amp;kcy;&amp;ocy;&amp;gcy;&amp;ocy; &amp;scy;&amp;a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157" y="332656"/>
            <a:ext cx="6314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мастер-класса: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8478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изготовление божьих коровок своими руками из пластиковых ложек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&amp;ZHcy;&amp;iecy;&amp;ncy;&amp;scy;&amp;kcy;&amp;acy;&amp;yacy; &amp;jcy;&amp;ocy;&amp;gcy;&amp;acy; Lataif Iris : &amp;Gcy;&amp;rcy;&amp;ucy;&amp;pcy;&amp;pcy;&amp;acy; &amp;pcy;&amp;ocy; &amp;icy;&amp;ncy;&amp;tcy;&amp;iecy;&amp;rcy;&amp;iecy;&amp;scy;&amp;acy;&amp;mcy;. &amp;Kcy;&amp;rcy;&amp;acy;&amp;scy;&amp;ocy;&amp;tcy;&amp;acy; &amp;icy; &amp;zcy;&amp;dcy;&amp;ocy;&amp;rcy;&amp;ocy;&amp;vcy;&amp;softcy;&amp;iecy; : &amp;Ocy;&amp;dcy;&amp;ncy;&amp;ocy;&amp;kcy;&amp;lcy;&amp;acy;&amp;scy;&amp;scy;&amp;ncy;&amp;i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852936"/>
            <a:ext cx="306896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Fcy;&amp;ocy;&amp;ncy;&amp;ycy; &amp;pcy;&amp;rcy;&amp;iecy;&amp;zcy;&amp;iecy;&amp;ncy;&amp;tcy;&amp;acy;&amp;tscy;&amp;icy;&amp;jcy; &amp;dcy;&amp;lcy;&amp;yacy; &amp;dcy;&amp;iecy;&amp;tcy;&amp;scy;&amp;kcy;&amp;ocy;&amp;gcy;&amp;ocy; &amp;scy;&amp;a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8915" y="332656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847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48478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обучающие: </a:t>
            </a:r>
            <a:r>
              <a:rPr lang="ru-RU" dirty="0" smtClean="0"/>
              <a:t>научить  изготавливать объемную поделку  из бросового материала, используя одноразовые ложки. 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развивающие: </a:t>
            </a:r>
            <a:r>
              <a:rPr lang="ru-RU" dirty="0" smtClean="0"/>
              <a:t>развивать творческое воображение и эстетическое восприятия окружающего мира, развивать навыки конструирование из бросового материала, развить мелкую моторику рук, способствовать развитию воображения, внимания, усидчивость.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воспитывающие: </a:t>
            </a:r>
            <a:r>
              <a:rPr lang="ru-RU" dirty="0" smtClean="0"/>
              <a:t>прививать любовь к ручному труду и любовь к ближним.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&amp;Bcy;&amp;ocy;&amp;zhcy;&amp;softcy;&amp;yacy; &amp;kcy;&amp;ocy;&amp;rcy;&amp;ocy;&amp;vcy;&amp;kcy;&amp;acy;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84984"/>
            <a:ext cx="3009900" cy="3124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Ocy;&amp;bcy;&amp;ocy;&amp;icy; &amp;icy; &amp;fcy;&amp;ocy;&amp;ncy;&amp;ycy; &amp;dcy;&amp;lcy;&amp;yacy; &amp;rcy;&amp;acy;&amp;bcy;&amp;ocy;&amp;chcy;&amp;iecy;&amp;gcy;&amp;ocy; &amp;scy;&amp;tcy;&amp;ocy;&amp;lcy;&amp;acy; - iKartinka the best 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77"/>
            <a:ext cx="9144000" cy="68509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404664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Назначение: </a:t>
            </a:r>
          </a:p>
          <a:p>
            <a:pPr algn="ctr"/>
            <a:r>
              <a:rPr lang="ru-RU" sz="2800" dirty="0" smtClean="0"/>
              <a:t>для оформления группы и участка детского сада, для развития речевого дыхания у детей дошкольного возраста.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56490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Божья коровка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Мне на пальчик села.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«Божья коровка,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Ты куда летела?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И куда, малютка,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Ты теперь спешишь?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Скоро пальчик кончится, 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Ты и улетишь.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Крылышки-скорлупки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Весело расправишь...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Поиграть тебя со мной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Как заставишь?» 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20488" name="Picture 8" descr="&amp;Pcy;&amp;Acy;&amp;Scy;&amp;KHcy;&amp;Acy;&amp;Lcy;&amp;Icy;&amp;TScy;&amp;Acy; - &amp;kcy;&amp;tcy;&amp;ocy; &amp;bcy;&amp;ycy; &amp;ecy;&amp;tcy;&amp;ocy; &amp;bcy;&amp;ycy;&amp;lcy;? :: . &amp;Bcy;&amp;lcy;&amp;ocy;&amp;gcy; &amp;Lcy;&amp;icy;&amp;kcy;&amp;icy;: &amp;Pcy;&amp;rcy;&amp;acy;&amp;zcy;&amp;dcy;&amp;ncy;&amp;icy;&amp;chcy;&amp;ncy;&amp;y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92896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Ocy;&amp;bcy;&amp;ocy;&amp;icy; &amp;icy; &amp;fcy;&amp;ocy;&amp;ncy;&amp;ycy; &amp;dcy;&amp;lcy;&amp;yacy; &amp;rcy;&amp;acy;&amp;bcy;&amp;ocy;&amp;chcy;&amp;iecy;&amp;gcy;&amp;ocy; &amp;scy;&amp;tcy;&amp;ocy;&amp;lcy;&amp;acy; - iKartinka the best 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923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27584" y="332656"/>
            <a:ext cx="73448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Для создания одной божьей коровки понадобятся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3"/>
              </a:rPr>
              <a:t>  </a:t>
            </a:r>
            <a:endParaRPr kumimoji="0" lang="ru-RU" sz="180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268760"/>
            <a:ext cx="43801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3 пластиковые ложки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гуашь (красного, черного, белого цвета)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кисть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клей-пистолет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пуговица </a:t>
            </a:r>
            <a:endParaRPr lang="ru-RU" dirty="0"/>
          </a:p>
        </p:txBody>
      </p:sp>
      <p:pic>
        <p:nvPicPr>
          <p:cNvPr id="19460" name="Picture 4" descr="&amp;SHcy;&amp;pcy;&amp;acy;&amp;zhcy;&amp;kcy;&amp;icy; &amp;dcy;&amp;iecy;&amp;rcy;&amp;iecy;&amp;vcy;&amp;yacy;&amp;ncy;&amp;ncy;&amp;ycy;&amp;iecy;, &amp;Rcy;&amp;iukcy;&amp;vcy;&amp;ncy;&amp;iecy;. . &amp;Tcy;&amp;ocy;&amp;vcy;&amp;acy;&amp;rcy;&amp;icy; &amp;gcy;&amp;ocy;&amp;scy;&amp;pcy;&amp;ocy;&amp;dcy;&amp;acy;&amp;rcy;&amp;scy;&amp;softcy;&amp;kcy;&amp;ocy;&amp;gcy;&amp;ocy;, &amp;pcy;&amp;ocy;&amp;bcy;&amp;ucy;&amp;tcy;&amp;ocy;&amp;vcy;&amp;ocy;&amp;gcy;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132856"/>
            <a:ext cx="2088232" cy="1566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&amp;Fcy;&amp;ocy;&amp;rcy;&amp;ucy;&amp;mcy;&amp;ycy; &amp;gcy;&amp;ocy;&amp;rcy;&amp;ocy;&amp;dcy;&amp;scy;&amp;kcy;&amp;ocy;&amp;gcy;&amp;ocy; &amp;pcy;&amp;ocy;&amp;rcy;&amp;tcy;&amp;acy;&amp;lcy;&amp;acy; &amp;Vcy;&amp;iecy;&amp;rcy;&amp;khcy;&amp;ncy;&amp;iecy;&amp;jcy; &amp;icy; &amp;Ncy;&amp;icy;&amp;zhcy;&amp;ncy;&amp;iecy;&amp;jcy; &amp;Scy;&amp;acy;&amp;lcy;&amp;dcy;&amp;ycy; &amp;Icy;&amp;gcy;&amp;rcy;&amp;ucy;&amp;shcy;&amp;kcy;&amp;icy; - LE*GO, Baby*Born, Baby*Annabell, Peg*Perego &amp;icy; &amp;mcy;&amp;ncy;&amp;ocy;&amp;gcy;&amp;icy;&amp;iecy; &amp;dcy;&amp;rcy;&amp;ucy;&amp;gcy;&amp;icy;&amp;iecy;. &amp;Kcy;&amp;Ncy;&amp;Icy;&amp;Gcy;&amp;Icy;, &amp;T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581128"/>
            <a:ext cx="2305950" cy="1806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6" name="Picture 10" descr="&amp;Kcy;&amp;acy;&amp;kcy; &amp;dcy;&amp;iecy;&amp;lcy;&amp;acy;&amp;tcy;&amp;softcy; &amp;icy;&amp;kcy;&amp;ocy;&amp;ncy;&amp;kcy;&amp;icy; &amp;vcy; &amp;fcy;&amp;ocy;&amp;tcy;&amp;ocy;&amp;shcy;&amp;ocy;&amp;p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276872"/>
            <a:ext cx="2028825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8" name="Picture 12" descr="http://im1-tub-ru.yandex.net/i?id=0d4e43a8f1ac5d52353def688d92c7cb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140968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72" name="Picture 16" descr="&amp;Zcy;&amp;Acy;&amp;Pcy;&amp;Ocy;&amp;Ncy;&amp;Kcy;&amp;Icy; Button &amp;chcy;&amp;iecy;&amp;rcy;&amp;ncy;&amp;ycy;&amp;jcy; &amp;ocy;&amp;ncy;&amp;icy;&amp;kcy;&amp;scy;&amp;zcy;, &amp;scy;&amp;tcy;&amp;acy;&amp;lcy;&amp;soft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157192"/>
            <a:ext cx="194421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Ocy;&amp;bcy;&amp;ocy;&amp;icy; &amp;icy; &amp;fcy;&amp;ocy;&amp;ncy;&amp;ycy; &amp;dcy;&amp;lcy;&amp;yacy; &amp;rcy;&amp;acy;&amp;bcy;&amp;ocy;&amp;chcy;&amp;iecy;&amp;gcy;&amp;ocy; &amp;scy;&amp;tcy;&amp;ocy;&amp;lcy;&amp;acy; - iKartinka the best 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77"/>
            <a:ext cx="9144000" cy="6850923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755576" y="26064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Шаг 1: Раскрашиваем ложки  красками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66" name="Picture 34" descr="P10706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3384376" cy="4583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4355976" y="1052736"/>
            <a:ext cx="46085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Крылышки (2 ложки) раскрашиваем в красный цвет, как высохнут, можно будет нарисовать чёрные точки.</a:t>
            </a:r>
          </a:p>
          <a:p>
            <a:r>
              <a:rPr lang="ru-RU" sz="2800" dirty="0" smtClean="0"/>
              <a:t>Туловище (1 ложечку) раскрашиваем в чёрный цвет.</a:t>
            </a:r>
          </a:p>
          <a:p>
            <a:r>
              <a:rPr lang="ru-RU" sz="2800" dirty="0" smtClean="0"/>
              <a:t>Голову (пуговичку) – чёрным. Как высохнет, нарисуем глазки.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304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2015-04-15T10:47:08Z</dcterms:created>
  <dcterms:modified xsi:type="dcterms:W3CDTF">2015-04-15T13:00:29Z</dcterms:modified>
</cp:coreProperties>
</file>