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A2BE5F-563D-449C-9039-4BB452EBF74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08A1A5-67CA-4ACA-BE0D-3C0963A761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\Desktop\s89600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112568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\Desktop\921847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\Desktop\37565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562475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\Desktop\im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\Desktop\13158822_christmas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</dc:creator>
  <cp:lastModifiedBy>ро</cp:lastModifiedBy>
  <cp:revision>1</cp:revision>
  <dcterms:created xsi:type="dcterms:W3CDTF">2015-12-14T17:38:38Z</dcterms:created>
  <dcterms:modified xsi:type="dcterms:W3CDTF">2015-12-14T17:42:04Z</dcterms:modified>
</cp:coreProperties>
</file>