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1" r:id="rId5"/>
    <p:sldId id="258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72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mirfaunas.ru/rastitelnoyadnye-zhivotnye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animals-wild.ru/xishhnye-zhivotnye" TargetMode="External"/><Relationship Id="rId2" Type="http://schemas.openxmlformats.org/officeDocument/2006/relationships/hyperlink" Target="http://animals-wild.ru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6600" dirty="0" smtClean="0"/>
              <a:t>Животные Африки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800" dirty="0" smtClean="0"/>
              <a:t>МБДОУ № 17 «</a:t>
            </a:r>
            <a:r>
              <a:rPr lang="ru-RU" sz="2800" dirty="0" err="1" smtClean="0"/>
              <a:t>Журавушка</a:t>
            </a:r>
            <a:r>
              <a:rPr lang="ru-RU" sz="2800" dirty="0" smtClean="0"/>
              <a:t>»</a:t>
            </a:r>
          </a:p>
          <a:p>
            <a:pPr algn="r"/>
            <a:r>
              <a:rPr lang="ru-RU" sz="2800" dirty="0" smtClean="0"/>
              <a:t> г. Тихорецк  Краснодарского края</a:t>
            </a:r>
          </a:p>
          <a:p>
            <a:pPr algn="r"/>
            <a:r>
              <a:rPr lang="ru-RU" sz="2800" dirty="0" smtClean="0"/>
              <a:t>Воспитатель: </a:t>
            </a:r>
            <a:r>
              <a:rPr lang="ru-RU" sz="2800" dirty="0" err="1" smtClean="0"/>
              <a:t>Спесивцева</a:t>
            </a:r>
            <a:r>
              <a:rPr lang="ru-RU" sz="2800" dirty="0" smtClean="0"/>
              <a:t> Евгения Леонидовна</a:t>
            </a:r>
            <a:endParaRPr lang="ru-RU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dirty="0" smtClean="0"/>
              <a:t>Животный мир Африки.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      Шимпанзе</a:t>
            </a:r>
            <a:r>
              <a:rPr lang="ru-RU" dirty="0" smtClean="0"/>
              <a:t> — близкие родичи человека. Обитают как в тропических лесах, так и в саваннах. Лесные шимпанзе — очень мирные и добродушные создания. Они питаются травами и насекомыми, а мяса не употребляют вовсе. Степные же шимпанзе иногда охотятся на молодых газелей и поросят. Шимпанзе живут сообществами, насчитывающими по меньшей мере 20 особей (до 100 и более).</a:t>
            </a:r>
            <a:endParaRPr lang="ru-RU" dirty="0"/>
          </a:p>
        </p:txBody>
      </p:sp>
      <p:pic>
        <p:nvPicPr>
          <p:cNvPr id="5" name="Содержимое 4" descr="http://ghivotnie.narod.ru/afrika/schimpanze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628800"/>
            <a:ext cx="338437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dirty="0" smtClean="0"/>
              <a:t>Животный мир Африки.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endParaRPr lang="ru-RU" sz="3200" b="1" dirty="0" smtClean="0"/>
          </a:p>
          <a:p>
            <a:pPr>
              <a:buNone/>
            </a:pPr>
            <a:r>
              <a:rPr lang="ru-RU" sz="3200" b="1" dirty="0" smtClean="0"/>
              <a:t>       Зебра</a:t>
            </a:r>
            <a:r>
              <a:rPr lang="ru-RU" dirty="0" smtClean="0"/>
              <a:t> — дикая степная лошадь. Зебры пасутся в саваннах небольшими табунами. Табун состоит из жеребца и нескольких кобыл с жеребятами. Жеребцы зорко следят за львами, гиенами, леопардами, которые подстерегают копытных на каждом шагу. Издали заметив хищника, &gt; вожак-жеребец предупредительно фыркает и быстро уводит табун подальше от беды. На бегу быстроногие зебры становятся почти невидимыми: их полосы сливаются со степными травами. Это часто спасает зебр от преследователей.</a:t>
            </a:r>
            <a:endParaRPr lang="ru-RU" dirty="0"/>
          </a:p>
        </p:txBody>
      </p:sp>
      <p:pic>
        <p:nvPicPr>
          <p:cNvPr id="5" name="Содержимое 4" descr="http://ghivotnie.narod.ru/afrika/zebra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772816"/>
            <a:ext cx="424847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     </a:t>
            </a:r>
            <a:r>
              <a:rPr lang="ru-RU" b="1" dirty="0" smtClean="0"/>
              <a:t>Африканский слон</a:t>
            </a:r>
            <a:r>
              <a:rPr lang="en-US" b="1" dirty="0" smtClean="0"/>
              <a:t>.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ru-RU" sz="1400" b="1" dirty="0"/>
              <a:t>Африканский слон</a:t>
            </a:r>
            <a:r>
              <a:rPr lang="ru-RU" sz="1400" dirty="0"/>
              <a:t> — самое крупное и тяжелое сухопутное животное на земле. У него огромные, похожие на паруса уши, ноги как толстые бревна, огромные бивни и длинный хобот, который сформировался из носа и верхней губы</a:t>
            </a:r>
            <a:r>
              <a:rPr lang="ru-RU" sz="1400" dirty="0" smtClean="0"/>
              <a:t>.</a:t>
            </a:r>
            <a:r>
              <a:rPr lang="en-US" sz="1400" dirty="0" smtClean="0"/>
              <a:t> </a:t>
            </a:r>
            <a:r>
              <a:rPr lang="ru-RU" sz="1400" dirty="0" smtClean="0"/>
              <a:t>На </a:t>
            </a:r>
            <a:r>
              <a:rPr lang="ru-RU" sz="1400" dirty="0"/>
              <a:t>конце хобота — ноздри и два гибких чувствительных отростка, а под хоботом — рот и треугольная нижняя губа. Хоботом слон прекрасно чувствует запахи, срывает с деревьев листья, щиплет траву. В жару слоны набирают хоботом воду и устраивают себе «душ». Стада слонов величаво шествуют по саванне. Возглавляют их опытные вожаки. Если кто-нибудь из слонов попадет в беду — провалится в яму или получит ранение, — то сородичи сразу протянут ему крепкий и надежный хобот. А вообще-то слон так силен и громаден, что не боится ни львов, ни леопардов, ни «железных» объятий громадного питона.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4032448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25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          </a:t>
            </a:r>
            <a:r>
              <a:rPr lang="ru-RU" b="1" dirty="0" smtClean="0"/>
              <a:t>Крокодил</a:t>
            </a:r>
            <a:r>
              <a:rPr lang="en-US" b="1" dirty="0" smtClean="0"/>
              <a:t>.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ru-RU" sz="1400" b="1" dirty="0"/>
              <a:t>Крокодил </a:t>
            </a:r>
            <a:r>
              <a:rPr lang="ru-RU" sz="1400" dirty="0">
                <a:latin typeface="Comic Sans MS"/>
              </a:rPr>
              <a:t>— древнейший житель нашей планеты, современник давным-давно вымерших динозавров. Как и других приземистых животных, тело которых покрыто роговыми чешуями, крокодилов называют рептилиями. Самая крупная рептилия — нильский крокодил. Благодаря обтекаемому телу, могучему длинному хвосту </a:t>
            </a:r>
            <a:r>
              <a:rPr lang="ru-RU" sz="1400" dirty="0" err="1">
                <a:latin typeface="Comic Sans MS"/>
              </a:rPr>
              <a:t>иперепонкам</a:t>
            </a:r>
            <a:r>
              <a:rPr lang="ru-RU" sz="1400" dirty="0">
                <a:latin typeface="Comic Sans MS"/>
              </a:rPr>
              <a:t> на задних лапах крокодилы великолепно плавают и ныряют. У них острые зрение и слух, очень сильные челюсти и крепкие зубы. Коварного крокодила трудно увидеть возле берега: из воды торчат лишь глаза да ноздри. Но стоит антилопе ступить в реку, чтобы напиться, как крокодил мгновенно хвостом сбивает ее с ног, хватает громадной пастью и тащит в глубину. Промышляют крокодилы главным образом по ночам. А живут они до 100 лет.</a:t>
            </a:r>
            <a:endParaRPr lang="ru-RU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4032448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5210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Хамелеон.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>
                <a:latin typeface="Comic Sans MS"/>
              </a:rPr>
              <a:t>Днем хамелеон медленно перебирается по деревьям с ветки на ветку, охотясь на насекомых и пауков. Подобравшись к жертве на близкое расстояние, хамелеон обматывает конец хвоста вокруг ветки, наблюдая за живой мишенью. Внезапно он стреляет в нее своим языком, длина которого почти равна длине его тела. Такой выстрел отличается особой меткостью, и язык, возвращаясь в рот хамелеона, приносит на кончике пойманную добычу. Все это занимает не более секунды.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72816"/>
            <a:ext cx="4032448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0587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        Мартышка 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/>
              <a:t>Мартышки</a:t>
            </a:r>
            <a:r>
              <a:rPr lang="ru-RU" dirty="0">
                <a:latin typeface="Comic Sans MS"/>
              </a:rPr>
              <a:t> — небольшие длиннохвостые обезьяны. Область их обитания — леса. Они ловко прыгают по деревьям, умеют двигать ушами, уморительно гримасничают. Едят все, что попадется: листья, травы, орехи, насекомых и птиц... Мартышек мы часто видим в цирке: они лихо скачут верхом на лошадях, ездят на собаках, кувыркаются и прыгают через кольца.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72816"/>
            <a:ext cx="4032448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9894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        Скорпион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 </a:t>
            </a:r>
            <a:r>
              <a:rPr lang="ru-RU" b="1" dirty="0"/>
              <a:t>Скорпион</a:t>
            </a:r>
            <a:r>
              <a:rPr lang="ru-RU" dirty="0">
                <a:latin typeface="Comic Sans MS"/>
              </a:rPr>
              <a:t> принадлежит к древнейшему отряду членистоногих — паукообразным. Обитает как в тропиках, так и в пустынях. Охотится по ночам на различных насекомых, жаля, обездвиживая и убивая свою добычу ядовитым хвостом. Для человека укус скорпиона не смертелен, но вызывает сильную боль, опухоль, озноб... Скорпионы могут долго, до нескольких месяцев, обходиться без пищи.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7"/>
            <a:ext cx="4035188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8101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560" y="476672"/>
            <a:ext cx="8229600" cy="914400"/>
          </a:xfrm>
        </p:spPr>
        <p:txBody>
          <a:bodyPr/>
          <a:lstStyle/>
          <a:p>
            <a:r>
              <a:rPr lang="ru-RU" b="1" smtClean="0"/>
              <a:t>            Фламинго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/>
              <a:t>Фламинго</a:t>
            </a:r>
            <a:r>
              <a:rPr lang="ru-RU" dirty="0">
                <a:latin typeface="Comic Sans MS"/>
              </a:rPr>
              <a:t> — довольно крупная и очень красивая птица. У нее массивный клюв, тонкие и длинные шея и ноги, а оперение изумительного темно-розового цвета. Селятся фламинго колониями на озерах Кении и Танзании. Питаются мелкими водорослями. У многих народов эти птицы издревле считаются священными, им посвящено много сказок и легенд.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12" y="1772816"/>
            <a:ext cx="4032448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0073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12064"/>
            <a:ext cx="8507288" cy="914400"/>
          </a:xfrm>
        </p:spPr>
        <p:txBody>
          <a:bodyPr/>
          <a:lstStyle/>
          <a:p>
            <a:pPr algn="ctr"/>
            <a:r>
              <a:rPr lang="ru-RU" sz="5400" dirty="0" smtClean="0"/>
              <a:t>Животный мир Африки.</a:t>
            </a:r>
            <a:endParaRPr lang="ru-RU" sz="5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3968" y="1628800"/>
            <a:ext cx="4680520" cy="52292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      </a:t>
            </a:r>
            <a:r>
              <a:rPr lang="ru-RU" sz="3600" b="1" dirty="0" smtClean="0"/>
              <a:t> Леопард</a:t>
            </a:r>
            <a:r>
              <a:rPr lang="ru-RU" dirty="0" smtClean="0"/>
              <a:t> — большая, красивая и смышленая кошка. Шерсть у леопарда  желтая, в черных пятнах. В тропическом лесу, сливаясь с кустарниками и солнечными бликами, он почти незаметен. По силе и свирепости леопард уступает лишь льву, однако превосходит его по хитрости и коварству. Леопард может затаиваться и часами неподвижно лежать у звериной тропы. Но стоит только рядом пробежать газели, как хищник мгновенно бросается на свою жертву. Охотится леопард по ночам в одиночку. Движения его бесшумны. Один прыжок — и бабуин в его цепких когтях.</a:t>
            </a:r>
            <a:endParaRPr lang="ru-RU" dirty="0"/>
          </a:p>
        </p:txBody>
      </p:sp>
      <p:pic>
        <p:nvPicPr>
          <p:cNvPr id="5" name="Содержимое 4" descr="http://ghivotnie.narod.ru/afrika/leopard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60848"/>
            <a:ext cx="424847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dirty="0" smtClean="0"/>
              <a:t>Животный мир Африки.</a:t>
            </a:r>
            <a:endParaRPr lang="ru-RU" sz="5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309144" cy="5087499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800" b="1" dirty="0" smtClean="0"/>
              <a:t>     Лев</a:t>
            </a:r>
            <a:r>
              <a:rPr lang="ru-RU" dirty="0" smtClean="0"/>
              <a:t> издавна зовётся царём зверей. И неспроста: грива у льва густая, темно-золотистая. Когти цепкие и острые, а зубы словно из стали. Его громоподобный рев заставляет трепетать всех обитателей саванн. Охотятся львы по ночам небольшими стаями — </a:t>
            </a:r>
            <a:r>
              <a:rPr lang="ru-RU" dirty="0" err="1" smtClean="0"/>
              <a:t>прайдами</a:t>
            </a:r>
            <a:r>
              <a:rPr lang="ru-RU" dirty="0" smtClean="0"/>
              <a:t>. </a:t>
            </a:r>
            <a:r>
              <a:rPr lang="ru-RU" dirty="0" err="1" smtClean="0"/>
              <a:t>Прайд</a:t>
            </a:r>
            <a:r>
              <a:rPr lang="ru-RU" dirty="0" smtClean="0"/>
              <a:t> состоит из нескольких львиц со львятами и двух-трех молодых самцов. Во главе </a:t>
            </a:r>
            <a:r>
              <a:rPr lang="ru-RU" dirty="0" err="1" smtClean="0"/>
              <a:t>прайда</a:t>
            </a:r>
            <a:r>
              <a:rPr lang="ru-RU" dirty="0" smtClean="0"/>
              <a:t> стоит лев-вожак. Голову и плечи взрослых львов-самцов украшает великолепная грива. Но она не только украшение, а еще и средство пассивной защиты в жестоких схватках между соперниками за право возглавить </a:t>
            </a:r>
            <a:r>
              <a:rPr lang="ru-RU" dirty="0" err="1" smtClean="0"/>
              <a:t>прайд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http://ghivotnie.narod.ru/afrika/lev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132856"/>
            <a:ext cx="439248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dirty="0" smtClean="0"/>
              <a:t>Животный мир Африки.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772815"/>
            <a:ext cx="4323432" cy="5085185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5600" dirty="0" smtClean="0"/>
              <a:t>         Такое упражнение приходиться делать каждый раз, когда необходимо напиться. Некоторые антилопы обходятся без регулярного водопоя, но у жирафа масса намного больше, чтобы утолять жажду только за счет влаги растений.</a:t>
            </a:r>
            <a:br>
              <a:rPr lang="ru-RU" sz="5600" dirty="0" smtClean="0"/>
            </a:br>
            <a:r>
              <a:rPr lang="ru-RU" sz="5600" dirty="0" smtClean="0"/>
              <a:t>При всей необычности анатомии тела, он типичный парнокопытный: с рогами, хвостом и </a:t>
            </a:r>
            <a:r>
              <a:rPr lang="ru-RU" sz="5600" dirty="0" err="1" smtClean="0"/>
              <a:t>четырех-камерным</a:t>
            </a:r>
            <a:r>
              <a:rPr lang="ru-RU" sz="5600" dirty="0" smtClean="0"/>
              <a:t> жвачным желудком. Скелет шеи жирафа, как и у прочих копытных, те же семь позвонков, только позвонки громадные. Вообще, анатомически, жираф идеальный «</a:t>
            </a:r>
            <a:r>
              <a:rPr lang="ru-RU" sz="5600" dirty="0" err="1" smtClean="0"/>
              <a:t>обгладыватель</a:t>
            </a:r>
            <a:r>
              <a:rPr lang="ru-RU" sz="5600" dirty="0" smtClean="0"/>
              <a:t>» верхушек деревьев. Древние египтяне дали этому великану имя «</a:t>
            </a:r>
            <a:r>
              <a:rPr lang="ru-RU" sz="5600" dirty="0" err="1" smtClean="0"/>
              <a:t>зер</a:t>
            </a:r>
            <a:r>
              <a:rPr lang="ru-RU" sz="5600" dirty="0" smtClean="0"/>
              <a:t>», означающее высокий и проявили себя настоящими зоологами,  обследующие объект всесторонне. Одна длинная шея это не весь «подъемный кран», в дополнение к ней у жирафа разные по высоте ноги, передние длиннее задних. Средняя высота жирафа  4,5 метра, не считая рожек. Рожки у жвачного не большие, растут у самцов и у самок у некоторых по паре, а у некоторых по четыре.</a:t>
            </a:r>
            <a:br>
              <a:rPr lang="ru-RU" sz="5600" dirty="0" smtClean="0"/>
            </a:br>
            <a:r>
              <a:rPr lang="ru-RU" sz="5600" dirty="0" smtClean="0"/>
              <a:t>Африканских жирафов делят на многочисленные подвиды по узору на шкуре, иногда около одной акации стоят представители разных родственных линий и как будто сами этого не замечают.</a:t>
            </a:r>
          </a:p>
          <a:p>
            <a:endParaRPr lang="ru-RU" dirty="0"/>
          </a:p>
        </p:txBody>
      </p:sp>
      <p:pic>
        <p:nvPicPr>
          <p:cNvPr id="5" name="Содержимое 4" descr="http://mirfaunas.ru/images/stories/giraff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0438" y="1844824"/>
            <a:ext cx="419405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dirty="0" smtClean="0"/>
              <a:t>Животный мир Африки.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5100" b="1" dirty="0" smtClean="0"/>
              <a:t>Окапи</a:t>
            </a:r>
            <a:r>
              <a:rPr lang="ru-RU" sz="5100" dirty="0" smtClean="0"/>
              <a:t> </a:t>
            </a:r>
            <a:r>
              <a:rPr lang="ru-RU" sz="3400" dirty="0" smtClean="0"/>
              <a:t>— одно из интереснейших и уникальных млекопитающих тропического леса. Ученые обнаружили его в начале XX века. Ростом окапи с осла, У него тонкая, шелковистая шерстка, а на ногах, как у зебры, белые и черные полосы. Окапи родня жирафу, хотя у него и нет такой длинной шеи. Ест он листья кустарников и деревьев, срывая их тонким, длинным языком.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5" name="Содержимое 4" descr="http://ghivotnie.narod.ru/afrika/okapi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5549" y="1770062"/>
            <a:ext cx="3588899" cy="4755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dirty="0" smtClean="0"/>
              <a:t>Животный мир Африки.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844824"/>
            <a:ext cx="4644008" cy="48245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dirty="0" smtClean="0"/>
              <a:t>          На нынешней земле </a:t>
            </a:r>
            <a:r>
              <a:rPr lang="ru-RU" sz="2000" b="1" dirty="0" smtClean="0"/>
              <a:t>жираф</a:t>
            </a:r>
            <a:r>
              <a:rPr lang="ru-RU" sz="1600" dirty="0" smtClean="0"/>
              <a:t> чемпион по вертикальному росту. Никто не несет свою голову выше, чем это животное. </a:t>
            </a:r>
            <a:br>
              <a:rPr lang="ru-RU" sz="1600" dirty="0" smtClean="0"/>
            </a:br>
            <a:r>
              <a:rPr lang="ru-RU" sz="1600" dirty="0" smtClean="0"/>
              <a:t>Степной жираф довольно </a:t>
            </a:r>
            <a:r>
              <a:rPr lang="ru-RU" sz="1600" dirty="0" err="1" smtClean="0"/>
              <a:t>многочисленен</a:t>
            </a:r>
            <a:r>
              <a:rPr lang="ru-RU" sz="1600" dirty="0" smtClean="0"/>
              <a:t>, он нашел свое место среди других африканских </a:t>
            </a:r>
            <a:r>
              <a:rPr lang="ru-RU" sz="1600" u="sng" dirty="0" smtClean="0">
                <a:solidFill>
                  <a:srgbClr val="FF0000"/>
                </a:solidFill>
                <a:hlinkClick r:id="rId2"/>
              </a:rPr>
              <a:t>растительноядных</a:t>
            </a:r>
            <a:r>
              <a:rPr lang="ru-RU" sz="1600" dirty="0" smtClean="0"/>
              <a:t>. Его обед растет там, куда конкуренты достать не могут. Жирафы питаются кроной дерева, а с земли им брать пищу очень трудно, даже если под ногами лежит очень лакомый кусочек. Добираться до свежих листьев ему помогает не только рост, но и его черный полуметровый язык, которым он пригибает ветку и губами ощипывает листву. За преимущество на верхних этажах пятнистые великаны расплачиваются. Если необходимо действовать у поверхность земли, гордая посадка головы создает неудобства,  граничащее с пыткой.</a:t>
            </a:r>
            <a:endParaRPr lang="ru-RU" sz="1600" dirty="0"/>
          </a:p>
        </p:txBody>
      </p:sp>
      <p:pic>
        <p:nvPicPr>
          <p:cNvPr id="5" name="Содержимое 4" descr="животные Африки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844824"/>
            <a:ext cx="41044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dirty="0" smtClean="0"/>
              <a:t>Животный мир Африки.</a:t>
            </a:r>
            <a:endParaRPr lang="ru-RU" sz="5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99992" y="1770501"/>
            <a:ext cx="4193952" cy="4898859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3200" b="1" dirty="0" smtClean="0"/>
              <a:t>     Черный носорог, </a:t>
            </a:r>
            <a:r>
              <a:rPr lang="ru-RU" dirty="0" smtClean="0"/>
              <a:t>один из двух видов африканских носорогов, когда-то был широко распространен южнее Сахары. </a:t>
            </a:r>
            <a:r>
              <a:rPr lang="ru-RU" dirty="0" err="1" smtClean="0"/>
              <a:t>Teперь</a:t>
            </a:r>
            <a:r>
              <a:rPr lang="ru-RU" dirty="0" smtClean="0"/>
              <a:t> его можно найти только в некоторых районах, в основном в Восточной Африке. Обычно он живет в засушливых травяных зонах саванны, хотя его можно встретить и в горных лесах, на высоте до 3500 м. Если пищи и воды достаточно, носорог остается на одном небольшом участке; если пищи не хватает, он прочесывает территорию до 75 кв. км. Самцы и самки встречаются вместе только во время брачного сезона. Через 15 месяцев самка приносит одного детеныша.</a:t>
            </a:r>
          </a:p>
          <a:p>
            <a:endParaRPr lang="ru-RU" dirty="0"/>
          </a:p>
        </p:txBody>
      </p:sp>
      <p:pic>
        <p:nvPicPr>
          <p:cNvPr id="5" name="Содержимое 4" descr="африканский носорог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72816"/>
            <a:ext cx="432048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dirty="0" smtClean="0"/>
              <a:t>Животный мир Африки.</a:t>
            </a:r>
            <a:endParaRPr lang="ru-RU" sz="5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237136" cy="5087499"/>
          </a:xfrm>
        </p:spPr>
        <p:txBody>
          <a:bodyPr>
            <a:normAutofit fontScale="40000" lnSpcReduction="20000"/>
          </a:bodyPr>
          <a:lstStyle/>
          <a:p>
            <a:r>
              <a:rPr lang="ru-RU" sz="3500" b="1" dirty="0" smtClean="0"/>
              <a:t>Газели обитают в Африке и в Азии (от Аравийского полуострова до северной</a:t>
            </a:r>
            <a:r>
              <a:rPr lang="ru-RU" sz="3500" dirty="0" smtClean="0"/>
              <a:t> Индии и Китая). Их место жительство – открытые засушливые степи. Некоторые встречаются в пустынях и полупустынях.</a:t>
            </a:r>
          </a:p>
          <a:p>
            <a:r>
              <a:rPr lang="ru-RU" sz="3500" dirty="0" smtClean="0"/>
              <a:t> Питаются растительной пищей. Это стройные и </a:t>
            </a:r>
            <a:r>
              <a:rPr lang="ru-RU" sz="3500" u="sng" dirty="0" smtClean="0">
                <a:hlinkClick r:id="rId2"/>
              </a:rPr>
              <a:t>длинноногие животные</a:t>
            </a:r>
            <a:r>
              <a:rPr lang="ru-RU" sz="3500" dirty="0" smtClean="0"/>
              <a:t>, длина тела – от 80 до 170 см, хвост короткий и маленький – 30см. Она имеет жёлто- серый окрас на верху тела, или коричневый. Низ и живот белого цвета. Когда животное лежит на земле, его трудно заметить, особенно детёныша.</a:t>
            </a:r>
          </a:p>
          <a:p>
            <a:r>
              <a:rPr lang="ru-RU" sz="3500" dirty="0" smtClean="0"/>
              <a:t> У газелей есть рога, длинной до 30 см, у самок они, конечно же, меньше размером. У животного миниатюрные копыта. Создаётся впечатление, что ходит она на цыпочках. Так же у них отлично развит слух и зрение.</a:t>
            </a:r>
          </a:p>
          <a:p>
            <a:r>
              <a:rPr lang="ru-RU" sz="3500" dirty="0" smtClean="0"/>
              <a:t>Если услышит шорох, шум, то срывается с места, развивая при этом скорость до 65 км/ч. Иногда останавливается, не ошиблась ли в угрозе? Такая проверка самой себе заканчивается плачевно: нет, не ошиблась, и </a:t>
            </a:r>
            <a:r>
              <a:rPr lang="ru-RU" sz="3500" u="sng" dirty="0" smtClean="0">
                <a:hlinkClick r:id="rId3"/>
              </a:rPr>
              <a:t>хищник</a:t>
            </a:r>
            <a:r>
              <a:rPr lang="ru-RU" sz="3500" dirty="0" smtClean="0"/>
              <a:t> не упустит своего шанса. Вообще, бег зигзагом и прыжки в сторону – главный приём спасения от врагов.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5" name="Содержимое 4" descr="газели фото"/>
          <p:cNvPicPr>
            <a:picLocks noGrp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916832"/>
            <a:ext cx="432048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dirty="0" smtClean="0"/>
              <a:t>Животный мир Африки.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2900" dirty="0" smtClean="0"/>
              <a:t>          </a:t>
            </a:r>
          </a:p>
          <a:p>
            <a:pPr>
              <a:buNone/>
            </a:pPr>
            <a:r>
              <a:rPr lang="ru-RU" sz="2900" dirty="0" smtClean="0"/>
              <a:t>           </a:t>
            </a:r>
            <a:r>
              <a:rPr lang="ru-RU" sz="3400" dirty="0" smtClean="0"/>
              <a:t>Животные стойкие к теплу. Но когда долго нет дождей, возникает проблема еды и воды. Самцы уходят разведывать территорию. Живут стадом, а самец ревностно охраняет свою территорию и семью. Если надо, может вступить и в бой. Газели приносят потомство в сезон дождей. Когда рождается малыш, то весь первый день он лежит неподвижно в траве. Мать приходит покормить его. Далеко она не уходит, надо присматривает за ним. Постепенно малыш начинает осваивать местность, знакомиться с «роднёй». В день это занимает не больше двух часов  Через три недели он уже активно бегает и интересуется всем, что происходит вокруг. Маминым молоком питаться детёныш будет два месяца. Начинает играть и бодаться со сверстниками. В дальнейшей жизни такие навыки пригодятся. Если малыш при опасности зазевается, то легко становится добычей хищника.</a:t>
            </a:r>
          </a:p>
          <a:p>
            <a:pPr>
              <a:buNone/>
            </a:pPr>
            <a:r>
              <a:rPr lang="ru-RU" sz="2900" dirty="0" smtClean="0"/>
              <a:t> </a:t>
            </a:r>
          </a:p>
          <a:p>
            <a:endParaRPr lang="ru-RU" dirty="0"/>
          </a:p>
        </p:txBody>
      </p:sp>
      <p:pic>
        <p:nvPicPr>
          <p:cNvPr id="7" name="Рисунок 6" descr="теленок газели томсона фото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424847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47</TotalTime>
  <Words>749</Words>
  <Application>Microsoft Office PowerPoint</Application>
  <PresentationFormat>Экран (4:3)</PresentationFormat>
  <Paragraphs>45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Метро</vt:lpstr>
      <vt:lpstr>Животные Африки</vt:lpstr>
      <vt:lpstr>Животный мир Африки.</vt:lpstr>
      <vt:lpstr>Животный мир Африки.</vt:lpstr>
      <vt:lpstr>Животный мир Африки.</vt:lpstr>
      <vt:lpstr>Животный мир Африки.</vt:lpstr>
      <vt:lpstr>Животный мир Африки.</vt:lpstr>
      <vt:lpstr>Животный мир Африки.</vt:lpstr>
      <vt:lpstr>Животный мир Африки.</vt:lpstr>
      <vt:lpstr>Животный мир Африки.</vt:lpstr>
      <vt:lpstr>Животный мир Африки.</vt:lpstr>
      <vt:lpstr>Животный мир Африки.</vt:lpstr>
      <vt:lpstr>      Африканский слон. </vt:lpstr>
      <vt:lpstr>           Крокодил. </vt:lpstr>
      <vt:lpstr>           Хамелеон.</vt:lpstr>
      <vt:lpstr>           Мартышка  </vt:lpstr>
      <vt:lpstr>           Скорпион</vt:lpstr>
      <vt:lpstr>            Фламинго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Животные Африки</dc:title>
  <dc:creator>1</dc:creator>
  <cp:lastModifiedBy>Саша</cp:lastModifiedBy>
  <cp:revision>7</cp:revision>
  <dcterms:created xsi:type="dcterms:W3CDTF">2015-11-03T10:03:03Z</dcterms:created>
  <dcterms:modified xsi:type="dcterms:W3CDTF">2015-12-10T12:29:11Z</dcterms:modified>
</cp:coreProperties>
</file>