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4" r:id="rId6"/>
    <p:sldId id="267" r:id="rId7"/>
    <p:sldId id="263" r:id="rId8"/>
    <p:sldId id="266" r:id="rId9"/>
    <p:sldId id="268" r:id="rId10"/>
    <p:sldId id="265" r:id="rId11"/>
    <p:sldId id="269" r:id="rId12"/>
    <p:sldId id="257" r:id="rId13"/>
    <p:sldId id="260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106"/>
    <a:srgbClr val="574C1D"/>
    <a:srgbClr val="660033"/>
    <a:srgbClr val="99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>
        <p:scale>
          <a:sx n="37" d="100"/>
          <a:sy n="37" d="100"/>
        </p:scale>
        <p:origin x="-154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5A28D-8F9F-483C-A1DC-DF9FE7348111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BAFC-8D04-45CB-B437-BE67031C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AFC-8D04-45CB-B437-BE67031C1D4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474AD4-2A90-4F96-AC24-9AD36482C233}" type="datetimeFigureOut">
              <a:rPr lang="ru-RU" smtClean="0"/>
              <a:pPr/>
              <a:t>13.12.2015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945F5C-6027-4611-A705-811B48912D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3573016"/>
            <a:ext cx="4911080" cy="126978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Вечерний город богат своею красотой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Фонари в Санкт - Петербурге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332656"/>
            <a:ext cx="8018114" cy="6284441"/>
            <a:chOff x="467544" y="332656"/>
            <a:chExt cx="8018114" cy="6284441"/>
          </a:xfrm>
        </p:grpSpPr>
        <p:pic>
          <p:nvPicPr>
            <p:cNvPr id="9" name="Рисунок 8" descr="2ф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835696" y="764704"/>
              <a:ext cx="1911077" cy="4542999"/>
            </a:xfrm>
            <a:prstGeom prst="rect">
              <a:avLst/>
            </a:prstGeom>
          </p:spPr>
        </p:pic>
        <p:pic>
          <p:nvPicPr>
            <p:cNvPr id="7" name="Рисунок 6" descr="фонарь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380312" y="4437112"/>
              <a:ext cx="1105346" cy="1817165"/>
            </a:xfrm>
            <a:prstGeom prst="can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83568" y="6309320"/>
              <a:ext cx="3797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</a:schemeClr>
                  </a:solidFill>
                </a:rPr>
                <a:t>Автор: Гаврилова А.А., ГБДОУ № 102, г. СПБ.</a:t>
              </a:r>
              <a:endParaRPr lang="ru-RU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0" descr="фонарь.jpg"/>
            <p:cNvPicPr>
              <a:picLocks noChangeAspect="1"/>
            </p:cNvPicPr>
            <p:nvPr/>
          </p:nvPicPr>
          <p:blipFill>
            <a:blip r:embed="rId4" cstate="print"/>
            <a:srcRect t="-1977" r="82532" b="52960"/>
            <a:stretch>
              <a:fillRect/>
            </a:stretch>
          </p:blipFill>
          <p:spPr>
            <a:xfrm>
              <a:off x="467544" y="332656"/>
              <a:ext cx="1152128" cy="2090132"/>
            </a:xfrm>
            <a:prstGeom prst="can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-fonarybig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3" y="424274"/>
            <a:ext cx="8235699" cy="602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qbSdx5dqf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548680"/>
            <a:ext cx="8120711" cy="550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ари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332656"/>
            <a:ext cx="8280920" cy="603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105-108200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620688"/>
            <a:ext cx="8456077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332656"/>
            <a:ext cx="8424936" cy="6120680"/>
            <a:chOff x="323528" y="332656"/>
            <a:chExt cx="8424936" cy="6120680"/>
          </a:xfrm>
        </p:grpSpPr>
        <p:pic>
          <p:nvPicPr>
            <p:cNvPr id="3" name="Рисунок 2" descr="от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332656"/>
              <a:ext cx="6048672" cy="6048672"/>
            </a:xfrm>
            <a:prstGeom prst="rect">
              <a:avLst/>
            </a:prstGeom>
          </p:spPr>
        </p:pic>
        <p:sp>
          <p:nvSpPr>
            <p:cNvPr id="4" name="Загнутый угол 3"/>
            <p:cNvSpPr/>
            <p:nvPr/>
          </p:nvSpPr>
          <p:spPr>
            <a:xfrm>
              <a:off x="6444208" y="404664"/>
              <a:ext cx="2304256" cy="6048672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/>
                <a:t>Когда приходит в город ночь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Давно ребята спать легли,</a:t>
              </a:r>
            </a:p>
            <a:p>
              <a:r>
                <a:rPr lang="ru-RU" sz="1200" dirty="0" smtClean="0"/>
                <a:t>И в парк автобусы ушли.</a:t>
              </a:r>
            </a:p>
            <a:p>
              <a:r>
                <a:rPr lang="ru-RU" sz="1200" dirty="0" smtClean="0"/>
                <a:t>И в ожидании зари</a:t>
              </a:r>
            </a:p>
            <a:p>
              <a:r>
                <a:rPr lang="ru-RU" sz="1200" dirty="0" smtClean="0"/>
                <a:t>Зажглись, как луны, фонари.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Густа ночная синева.</a:t>
              </a:r>
            </a:p>
            <a:p>
              <a:r>
                <a:rPr lang="ru-RU" sz="1200" dirty="0" smtClean="0"/>
                <a:t>О берег плещется Нева.</a:t>
              </a:r>
            </a:p>
            <a:p>
              <a:r>
                <a:rPr lang="ru-RU" sz="1200" dirty="0" smtClean="0"/>
                <a:t>Но в темноте огни зажжёт</a:t>
              </a:r>
            </a:p>
            <a:p>
              <a:r>
                <a:rPr lang="ru-RU" sz="1200" dirty="0" smtClean="0"/>
                <a:t>На берегу Невы завод.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И тихо волны вдоль реки</a:t>
              </a:r>
            </a:p>
            <a:p>
              <a:r>
                <a:rPr lang="ru-RU" sz="1200" dirty="0" smtClean="0"/>
                <a:t>Всю ночь качают огоньки.</a:t>
              </a:r>
            </a:p>
            <a:p>
              <a:r>
                <a:rPr lang="ru-RU" sz="1200" dirty="0" smtClean="0"/>
                <a:t> </a:t>
              </a:r>
              <a:r>
                <a:rPr lang="ru-RU" sz="1200" dirty="0" smtClean="0"/>
                <a:t>              </a:t>
              </a:r>
            </a:p>
            <a:p>
              <a:r>
                <a:rPr lang="ru-RU" sz="1200" dirty="0" smtClean="0"/>
                <a:t> отрывок из стихотворения </a:t>
              </a:r>
            </a:p>
            <a:p>
              <a:r>
                <a:rPr lang="ru-RU" sz="1200" dirty="0" smtClean="0"/>
                <a:t> </a:t>
              </a:r>
              <a:r>
                <a:rPr lang="ru-RU" sz="1200" dirty="0" smtClean="0"/>
                <a:t>           Н. Поляковой.</a:t>
              </a:r>
              <a:endParaRPr lang="ru-RU" sz="1050" dirty="0" smtClean="0"/>
            </a:p>
            <a:p>
              <a:endParaRPr lang="ru-RU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7544" y="332656"/>
            <a:ext cx="8256918" cy="6301865"/>
            <a:chOff x="467544" y="332656"/>
            <a:chExt cx="8256918" cy="6301865"/>
          </a:xfrm>
        </p:grpSpPr>
        <p:pic>
          <p:nvPicPr>
            <p:cNvPr id="4" name="Рисунок 3" descr="разводные м.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7544" y="332656"/>
              <a:ext cx="8256918" cy="61926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63688" y="5157192"/>
              <a:ext cx="3888432" cy="147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Освещают ночь огнём </a:t>
              </a:r>
            </a:p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Было, чтоб светло как днём.</a:t>
              </a:r>
            </a:p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От зари и до зари </a:t>
              </a:r>
            </a:p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Светят ярко …………..(фонари) </a:t>
              </a:r>
            </a:p>
            <a:p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548680"/>
            <a:ext cx="8490530" cy="5904656"/>
            <a:chOff x="323528" y="548680"/>
            <a:chExt cx="8490530" cy="5904656"/>
          </a:xfrm>
        </p:grpSpPr>
        <p:pic>
          <p:nvPicPr>
            <p:cNvPr id="5" name="Рисунок 4" descr="z_9bcbff8f[1]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23528" y="548680"/>
              <a:ext cx="8490530" cy="59046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59832" y="908720"/>
              <a:ext cx="50277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Ночь темна. Уж света нет.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Чтобы ночь прошла без бед</a:t>
              </a:r>
            </a:p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Нужен людям  маячок  - одноногий святличок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404664"/>
            <a:ext cx="8415939" cy="5976664"/>
            <a:chOff x="395536" y="404664"/>
            <a:chExt cx="8415939" cy="5976664"/>
          </a:xfrm>
        </p:grpSpPr>
        <p:pic>
          <p:nvPicPr>
            <p:cNvPr id="3" name="Рисунок 2" descr="3[1]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5536" y="404664"/>
              <a:ext cx="8415939" cy="59766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5157192"/>
              <a:ext cx="25151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Вдоль дорог – Чудаки</a:t>
              </a:r>
            </a:p>
            <a:p>
              <a:r>
                <a:rPr lang="ru-RU" sz="1600" dirty="0" smtClean="0">
                  <a:solidFill>
                    <a:srgbClr val="FFC000"/>
                  </a:solidFill>
                </a:rPr>
                <a:t>Носят шляпки огоньки</a:t>
              </a:r>
            </a:p>
            <a:p>
              <a:r>
                <a:rPr lang="ru-RU" sz="1600" dirty="0" smtClean="0">
                  <a:solidFill>
                    <a:srgbClr val="FFC000"/>
                  </a:solidFill>
                </a:rPr>
                <a:t>Свет расходится кругами</a:t>
              </a:r>
            </a:p>
            <a:p>
              <a:r>
                <a:rPr lang="ru-RU" sz="1600" dirty="0" smtClean="0">
                  <a:solidFill>
                    <a:srgbClr val="FFC000"/>
                  </a:solidFill>
                </a:rPr>
                <a:t>Это просто …….(Фонари</a:t>
              </a:r>
              <a:r>
                <a:rPr lang="ru-RU" dirty="0" smtClean="0">
                  <a:solidFill>
                    <a:srgbClr val="FFC000"/>
                  </a:solidFill>
                </a:rPr>
                <a:t>)</a:t>
              </a:r>
              <a:endParaRPr lang="ru-RU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548680"/>
            <a:ext cx="8480943" cy="5760000"/>
            <a:chOff x="395536" y="548680"/>
            <a:chExt cx="8480943" cy="5760000"/>
          </a:xfrm>
        </p:grpSpPr>
        <p:pic>
          <p:nvPicPr>
            <p:cNvPr id="6" name="Рисунок 5" descr="anime-image-free-images-cities-and-villages-239460[1]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95536" y="548680"/>
              <a:ext cx="8480943" cy="5760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24128" y="4077072"/>
              <a:ext cx="26636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141106"/>
                  </a:solidFill>
                </a:rPr>
                <a:t>Слуги его Величества</a:t>
              </a:r>
            </a:p>
            <a:p>
              <a:r>
                <a:rPr lang="ru-RU" sz="1400" b="1" dirty="0" smtClean="0">
                  <a:solidFill>
                    <a:srgbClr val="141106"/>
                  </a:solidFill>
                </a:rPr>
                <a:t>Светлейшего электричества</a:t>
              </a:r>
            </a:p>
            <a:p>
              <a:r>
                <a:rPr lang="ru-RU" sz="1400" b="1" dirty="0" smtClean="0">
                  <a:solidFill>
                    <a:srgbClr val="141106"/>
                  </a:solidFill>
                </a:rPr>
                <a:t>Освещают город наш.</a:t>
              </a:r>
              <a:endParaRPr lang="ru-RU" sz="1400" b="1" dirty="0">
                <a:solidFill>
                  <a:srgbClr val="14110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11560" y="332656"/>
            <a:ext cx="8208911" cy="6156683"/>
            <a:chOff x="611560" y="332656"/>
            <a:chExt cx="8208911" cy="6156683"/>
          </a:xfrm>
        </p:grpSpPr>
        <p:pic>
          <p:nvPicPr>
            <p:cNvPr id="3" name="Рисунок 2" descr="0e78698bba2deccf8b156a90fedcf4d2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11560" y="332656"/>
              <a:ext cx="8208911" cy="61566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31840" y="836712"/>
              <a:ext cx="295151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Одуванчик   длинноногий</a:t>
              </a:r>
              <a:b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 Встал  у краешка  дороги.</a:t>
              </a:r>
              <a:b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Днём он спит, а ночью нет</a:t>
              </a:r>
              <a:b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И разбрызгивает свет.</a:t>
              </a:r>
              <a:b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               А. Измайлов</a:t>
              </a:r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Улица  Одесская – музей  под  открыты  небом «Городские фонари».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 этой  улице  впервые  в мире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зажглись  электрические  фонари. (конец  19 века)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Первые  фонари зажигали вечером  фонарщики, а  утром гасили.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15616" y="1365817"/>
            <a:ext cx="7144258" cy="5155799"/>
            <a:chOff x="1115616" y="1365817"/>
            <a:chExt cx="7144258" cy="5155799"/>
          </a:xfrm>
        </p:grpSpPr>
        <p:pic>
          <p:nvPicPr>
            <p:cNvPr id="2" name="Рисунок 1" descr="b60f458f7f4f0e95dc0c1f5f92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15616" y="1412776"/>
              <a:ext cx="3384376" cy="5108840"/>
            </a:xfrm>
            <a:prstGeom prst="rect">
              <a:avLst/>
            </a:prstGeom>
          </p:spPr>
        </p:pic>
        <p:pic>
          <p:nvPicPr>
            <p:cNvPr id="6" name="Рисунок 5" descr="big_photo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27984" y="1365817"/>
              <a:ext cx="3831890" cy="5109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175"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Город  наш  Санкт – Петербург  -  первый  в  России, где  появились  фонари на  улицах. Царь Пётр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приказал зажечь  фонари на фасадах  домов  у  Петропавловской  крепости  в  честь  победы  над  шведами  4 декабря 1706  г.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556792"/>
            <a:ext cx="8007872" cy="4894803"/>
            <a:chOff x="611560" y="1556792"/>
            <a:chExt cx="8007872" cy="489480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11560" y="1556792"/>
              <a:ext cx="8007872" cy="4065124"/>
              <a:chOff x="668584" y="1812148"/>
              <a:chExt cx="7896648" cy="4233805"/>
            </a:xfrm>
          </p:grpSpPr>
          <p:pic>
            <p:nvPicPr>
              <p:cNvPr id="3" name="Рисунок 2" descr="7c32558dd024e21d7e63cb2dfe63146f.jpg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668584" y="1812148"/>
                <a:ext cx="2895304" cy="4209140"/>
              </a:xfrm>
              <a:prstGeom prst="rect">
                <a:avLst/>
              </a:prstGeom>
            </p:spPr>
          </p:pic>
          <p:pic>
            <p:nvPicPr>
              <p:cNvPr id="4" name="Рисунок 3" descr="tmpvHb284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3563888" y="1844824"/>
                <a:ext cx="5001344" cy="420112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11560" y="5805264"/>
              <a:ext cx="6459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</a:rPr>
                <a:t>Первые фонари – масляные из конопляного масла. </a:t>
              </a:r>
            </a:p>
            <a:p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</a:rPr>
                <a:t>В</a:t>
              </a:r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</a:rPr>
                <a:t>  начале  19 в. - газовые . В </a:t>
              </a:r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</a:rPr>
                <a:t>конце  19 века – электрические. </a:t>
              </a: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84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350658"/>
            <a:ext cx="8232915" cy="617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7">
      <a:dk1>
        <a:srgbClr val="C7AED6"/>
      </a:dk1>
      <a:lt1>
        <a:sysClr val="window" lastClr="FFFFFF"/>
      </a:lt1>
      <a:dk2>
        <a:srgbClr val="8D1BFF"/>
      </a:dk2>
      <a:lt2>
        <a:srgbClr val="C9C2D1"/>
      </a:lt2>
      <a:accent1>
        <a:srgbClr val="D467A8"/>
      </a:accent1>
      <a:accent2>
        <a:srgbClr val="E1D5A3"/>
      </a:accent2>
      <a:accent3>
        <a:srgbClr val="6BB1C9"/>
      </a:accent3>
      <a:accent4>
        <a:srgbClr val="6E1E4E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</TotalTime>
  <Words>226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Фонари в Санкт - Петербурге</vt:lpstr>
      <vt:lpstr>Слайд 2</vt:lpstr>
      <vt:lpstr>Слайд 3</vt:lpstr>
      <vt:lpstr>Слайд 4</vt:lpstr>
      <vt:lpstr>Слайд 5</vt:lpstr>
      <vt:lpstr>Слайд 6</vt:lpstr>
      <vt:lpstr>Улица  Одесская – музей  под  открыты  небом «Городские фонари».  На этой  улице  впервые  в мире зажглись  электрические  фонари. (конец  19 века) Первые  фонари зажигали вечером  фонарщики, а  утром гасили.</vt:lpstr>
      <vt:lpstr>Город  наш  Санкт – Петербург  -  первый  в  России, где  появились  фонари на  улицах. Царь Пётр I приказал зажечь  фонари на фасадах  домов  у  Петропавловской  крепости  в  честь  победы  над  шведами  4 декабря 1706  г.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Фонари в Санкт - Петербурге</dc:title>
  <dc:creator>Гаврилова  Анна Алексеевна.</dc:creator>
  <cp:keywords>Доп.материал к программе</cp:keywords>
  <cp:lastModifiedBy>User Гаврилова</cp:lastModifiedBy>
  <cp:revision>47</cp:revision>
  <dcterms:created xsi:type="dcterms:W3CDTF">2015-12-07T21:23:26Z</dcterms:created>
  <dcterms:modified xsi:type="dcterms:W3CDTF">2015-12-13T22:05:18Z</dcterms:modified>
</cp:coreProperties>
</file>