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58" r:id="rId5"/>
    <p:sldId id="260" r:id="rId6"/>
    <p:sldId id="259" r:id="rId7"/>
    <p:sldId id="271" r:id="rId8"/>
    <p:sldId id="272" r:id="rId9"/>
    <p:sldId id="263" r:id="rId10"/>
    <p:sldId id="290" r:id="rId11"/>
    <p:sldId id="274" r:id="rId12"/>
    <p:sldId id="273" r:id="rId13"/>
    <p:sldId id="257" r:id="rId14"/>
    <p:sldId id="265" r:id="rId15"/>
    <p:sldId id="267" r:id="rId16"/>
    <p:sldId id="275" r:id="rId17"/>
    <p:sldId id="276" r:id="rId18"/>
    <p:sldId id="281" r:id="rId19"/>
    <p:sldId id="286" r:id="rId20"/>
    <p:sldId id="277" r:id="rId21"/>
    <p:sldId id="266" r:id="rId22"/>
    <p:sldId id="264" r:id="rId23"/>
    <p:sldId id="282" r:id="rId24"/>
    <p:sldId id="283" r:id="rId25"/>
    <p:sldId id="284" r:id="rId26"/>
    <p:sldId id="268" r:id="rId27"/>
    <p:sldId id="285" r:id="rId28"/>
    <p:sldId id="279" r:id="rId29"/>
    <p:sldId id="278" r:id="rId30"/>
    <p:sldId id="269" r:id="rId31"/>
    <p:sldId id="287" r:id="rId32"/>
    <p:sldId id="289" r:id="rId33"/>
    <p:sldId id="280" r:id="rId34"/>
    <p:sldId id="270" r:id="rId35"/>
    <p:sldId id="288" r:id="rId36"/>
    <p:sldId id="291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12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EA6-D981-4872-8C2B-46112534D1A8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1DCC-2842-4F88-A32C-05BC12A21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607254"/>
      </p:ext>
    </p:extLst>
  </p:cSld>
  <p:clrMapOvr>
    <a:masterClrMapping/>
  </p:clrMapOvr>
  <p:transition spd="slow" advClick="0" advTm="2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EA6-D981-4872-8C2B-46112534D1A8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1DCC-2842-4F88-A32C-05BC12A21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415531"/>
      </p:ext>
    </p:extLst>
  </p:cSld>
  <p:clrMapOvr>
    <a:masterClrMapping/>
  </p:clrMapOvr>
  <p:transition spd="slow" advClick="0" advTm="2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EA6-D981-4872-8C2B-46112534D1A8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1DCC-2842-4F88-A32C-05BC12A21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57506"/>
      </p:ext>
    </p:extLst>
  </p:cSld>
  <p:clrMapOvr>
    <a:masterClrMapping/>
  </p:clrMapOvr>
  <p:transition spd="slow" advClick="0" advTm="2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EA6-D981-4872-8C2B-46112534D1A8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1DCC-2842-4F88-A32C-05BC12A21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150077"/>
      </p:ext>
    </p:extLst>
  </p:cSld>
  <p:clrMapOvr>
    <a:masterClrMapping/>
  </p:clrMapOvr>
  <p:transition spd="slow" advClick="0" advTm="2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EA6-D981-4872-8C2B-46112534D1A8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1DCC-2842-4F88-A32C-05BC12A21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911206"/>
      </p:ext>
    </p:extLst>
  </p:cSld>
  <p:clrMapOvr>
    <a:masterClrMapping/>
  </p:clrMapOvr>
  <p:transition spd="slow" advClick="0" advTm="2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EA6-D981-4872-8C2B-46112534D1A8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1DCC-2842-4F88-A32C-05BC12A21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365035"/>
      </p:ext>
    </p:extLst>
  </p:cSld>
  <p:clrMapOvr>
    <a:masterClrMapping/>
  </p:clrMapOvr>
  <p:transition spd="slow" advClick="0" advTm="2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EA6-D981-4872-8C2B-46112534D1A8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1DCC-2842-4F88-A32C-05BC12A21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3730"/>
      </p:ext>
    </p:extLst>
  </p:cSld>
  <p:clrMapOvr>
    <a:masterClrMapping/>
  </p:clrMapOvr>
  <p:transition spd="slow" advClick="0" advTm="2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EA6-D981-4872-8C2B-46112534D1A8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1DCC-2842-4F88-A32C-05BC12A21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0405"/>
      </p:ext>
    </p:extLst>
  </p:cSld>
  <p:clrMapOvr>
    <a:masterClrMapping/>
  </p:clrMapOvr>
  <p:transition spd="slow" advClick="0" advTm="2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EA6-D981-4872-8C2B-46112534D1A8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1DCC-2842-4F88-A32C-05BC12A21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746729"/>
      </p:ext>
    </p:extLst>
  </p:cSld>
  <p:clrMapOvr>
    <a:masterClrMapping/>
  </p:clrMapOvr>
  <p:transition spd="slow" advClick="0" advTm="2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EA6-D981-4872-8C2B-46112534D1A8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1DCC-2842-4F88-A32C-05BC12A21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910325"/>
      </p:ext>
    </p:extLst>
  </p:cSld>
  <p:clrMapOvr>
    <a:masterClrMapping/>
  </p:clrMapOvr>
  <p:transition spd="slow" advClick="0" advTm="2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EA6-D981-4872-8C2B-46112534D1A8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1DCC-2842-4F88-A32C-05BC12A21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155249"/>
      </p:ext>
    </p:extLst>
  </p:cSld>
  <p:clrMapOvr>
    <a:masterClrMapping/>
  </p:clrMapOvr>
  <p:transition spd="slow" advClick="0" advTm="2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DFEA6-D981-4872-8C2B-46112534D1A8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11DCC-2842-4F88-A32C-05BC12A21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24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&#1057;&#1040;&#1044;&#1048;&#1050;\&#1103;%20&#1080;%20&#1084;&#1086;&#1088;&#1077;\&#1084;&#1091;&#1079;&#1099;&#1082;&#1072;\&#1055;&#1077;&#1089;&#1085;&#1080;%20&#1080;&#1079;%20&#1084;&#1091;&#1083;&#1100;&#1090;&#1092;&#1080;&#1083;&#1100;&#1084;&#1086;&#1074;%20-%20Dance,%20&#1063;&#1091;&#1085;&#1075;&#1072;-&#1095;&#1072;&#1085;&#1075;&#1072;%20%20(audiopoisk.com).mp3" TargetMode="External"/><Relationship Id="rId1" Type="http://schemas.openxmlformats.org/officeDocument/2006/relationships/audio" Target="file:///D:\&#1057;&#1040;&#1044;&#1048;&#1050;\&#1103;%20&#1080;%20&#1084;&#1086;&#1088;&#1077;\&#1084;&#1091;&#1079;&#1099;&#1082;&#1072;\&#1040;&#1085;&#1072;&#1080;&#1090;%20&#1050;&#1072;&#1085;&#1072;&#1095;&#1103;&#1085;%20-%20&#1080;&#1079;%20&#1084;_%20&#1092;%20&#1042;%20&#1057;&#1080;&#1085;&#1077;&#1084;%20&#1052;&#1086;&#1088;&#1077;,%20&#1042;%20&#1041;&#1077;&#1083;&#1086;&#1081;%20&#1055;&#1077;&#1085;&#1077;%20(&#1054;&#1089;&#1090;&#1072;&#1074;&#1072;&#1081;&#1089;&#1103;,%20&#1084;&#1072;&#1083;&#1100;&#1095;&#1080;&#1082;,%20&#1089;%20&#1085;&#1072;&#1084;&#1080;%20-%20%20&#1041;&#1091;&#1076;&#1077;&#1096;&#1100;%20&#1085;&#1072;&#1096;&#1080;&#1084;%20&#1082;&#1086;&#1088;&#1086;&#1083;&#1105;&#1084;)%20%20(audiopoisk.co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&#1057;&#1040;&#1044;&#1048;&#1050;\&#1103;%20&#1080;%20&#1084;&#1086;&#1088;&#1077;\&#1084;&#1091;&#1079;&#1099;&#1082;&#1072;\&#1040;&#1085;&#1072;&#1080;&#1090;%20&#1050;&#1072;&#1085;&#1072;&#1095;&#1103;&#1085;%20-%20&#1054;&#1089;&#1090;&#1072;&#1074;&#1072;&#1081;&#1089;&#1103;,%20&#1084;&#1072;&#1083;&#1100;&#1095;&#1080;&#1082;,%20&#1089;%20&#1085;&#1072;&#1084;&#1080;%20%20(audiopoisk.com).mp3" TargetMode="External"/><Relationship Id="rId1" Type="http://schemas.openxmlformats.org/officeDocument/2006/relationships/audio" Target="file:///D:\&#1057;&#1040;&#1044;&#1048;&#1050;\&#1103;%20&#1080;%20&#1084;&#1086;&#1088;&#1077;\&#1084;&#1091;&#1079;&#1099;&#1082;&#1072;\&#1040;&#1085;&#1072;&#1080;&#1090;%20&#1050;&#1072;&#1085;&#1072;&#1095;&#1103;&#1085;%20-%20&#1080;&#1079;%20&#1084;_%20&#1092;%20&#1042;%20&#1057;&#1080;&#1085;&#1077;&#1084;%20&#1052;&#1086;&#1088;&#1077;,%20&#1042;%20&#1041;&#1077;&#1083;&#1086;&#1081;%20&#1055;&#1077;&#1085;&#1077;%20(&#1054;&#1089;&#1090;&#1072;&#1074;&#1072;&#1081;&#1089;&#1103;,%20&#1084;&#1072;&#1083;&#1100;&#1095;&#1080;&#1082;,%20&#1089;%20&#1085;&#1072;&#1084;&#1080;%20-%20%20&#1041;&#1091;&#1076;&#1077;&#1096;&#1100;%20&#1085;&#1072;&#1096;&#1080;&#1084;%20&#1082;&#1086;&#1088;&#1086;&#1083;&#1105;&#1084;)%20%20(audiopoisk.com)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&#1057;&#1040;&#1044;&#1048;&#1050;\&#1103;%20&#1080;%20&#1084;&#1086;&#1088;&#1077;\&#1084;&#1091;&#1079;&#1099;&#1082;&#1072;\&#1040;&#1085;&#1072;&#1080;&#1090;%20&#1050;&#1072;&#1085;&#1072;&#1095;&#1103;&#1085;%20-%20&#1054;&#1089;&#1090;&#1072;&#1074;&#1072;&#1081;&#1089;&#1103;,%20&#1084;&#1072;&#1083;&#1100;&#1095;&#1080;&#1082;,%20&#1089;%20&#1085;&#1072;&#1084;&#1080;%20%20(audiopoisk.com).mp3" TargetMode="External"/><Relationship Id="rId1" Type="http://schemas.openxmlformats.org/officeDocument/2006/relationships/audio" Target="file:///D:\&#1057;&#1040;&#1044;&#1048;&#1050;\&#1103;%20&#1080;%20&#1084;&#1086;&#1088;&#1077;\&#1084;&#1091;&#1079;&#1099;&#1082;&#1072;\&#1040;&#1085;&#1072;&#1080;&#1090;%20&#1050;&#1072;&#1085;&#1072;&#1095;&#1103;&#1085;%20-%20&#1080;&#1079;%20&#1084;_%20&#1092;%20&#1042;%20&#1057;&#1080;&#1085;&#1077;&#1084;%20&#1052;&#1086;&#1088;&#1077;,%20&#1042;%20&#1041;&#1077;&#1083;&#1086;&#1081;%20&#1055;&#1077;&#1085;&#1077;%20(&#1054;&#1089;&#1090;&#1072;&#1074;&#1072;&#1081;&#1089;&#1103;,%20&#1084;&#1072;&#1083;&#1100;&#1095;&#1080;&#1082;,%20&#1089;%20&#1085;&#1072;&#1084;&#1080;%20-%20%20&#1041;&#1091;&#1076;&#1077;&#1096;&#1100;%20&#1085;&#1072;&#1096;&#1080;&#1084;%20&#1082;&#1086;&#1088;&#1086;&#1083;&#1105;&#1084;)%20%20(audiopoisk.com).mp3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&#1057;&#1040;&#1044;&#1048;&#1050;\&#1103;%20&#1080;%20&#1084;&#1086;&#1088;&#1077;\&#1084;&#1091;&#1079;&#1099;&#1082;&#1072;\&#1040;&#1085;&#1072;&#1080;&#1090;%20&#1050;&#1072;&#1085;&#1072;&#1095;&#1103;&#1085;%20-%20&#1054;&#1089;&#1090;&#1072;&#1074;&#1072;&#1081;&#1089;&#1103;,%20&#1084;&#1072;&#1083;&#1100;&#1095;&#1080;&#1082;,%20&#1089;%20&#1085;&#1072;&#1084;&#1080;%20%20(audiopoisk.com).mp3" TargetMode="External"/><Relationship Id="rId1" Type="http://schemas.openxmlformats.org/officeDocument/2006/relationships/audio" Target="file:///D:\&#1057;&#1040;&#1044;&#1048;&#1050;\&#1103;%20&#1080;%20&#1084;&#1086;&#1088;&#1077;\&#1084;&#1091;&#1079;&#1099;&#1082;&#1072;\&#1040;&#1085;&#1072;&#1080;&#1090;%20&#1050;&#1072;&#1085;&#1072;&#1095;&#1103;&#1085;%20-%20&#1080;&#1079;%20&#1084;_%20&#1092;%20&#1042;%20&#1057;&#1080;&#1085;&#1077;&#1084;%20&#1052;&#1086;&#1088;&#1077;,%20&#1042;%20&#1041;&#1077;&#1083;&#1086;&#1081;%20&#1055;&#1077;&#1085;&#1077;%20(&#1054;&#1089;&#1090;&#1072;&#1074;&#1072;&#1081;&#1089;&#1103;,%20&#1084;&#1072;&#1083;&#1100;&#1095;&#1080;&#1082;,%20&#1089;%20&#1085;&#1072;&#1084;&#1080;%20-%20%20&#1041;&#1091;&#1076;&#1077;&#1096;&#1100;%20&#1085;&#1072;&#1096;&#1080;&#1084;%20&#1082;&#1086;&#1088;&#1086;&#1083;&#1105;&#1084;)%20%20(audiopoisk.com)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hyperlink" Target="http://images.yandex.ru/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Проект</a:t>
            </a:r>
            <a:br>
              <a:rPr lang="ru-RU" sz="9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8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«Я и море» 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Анаит Каначян - из м_ ф В Синем Море, В Белой Пене (Оставайся, мальчик, с нами -  Будешь нашим королём)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Песни из мультфильмов - Dance, Чунга-чанга  (audiopoisk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3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«Морские обитатели»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выставка рисунков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Содержимое 13" descr="D:\САДИК\море в садике\DSC00747.JPG"/>
          <p:cNvPicPr>
            <a:picLocks noGrp="1"/>
          </p:cNvPicPr>
          <p:nvPr>
            <p:ph idx="1"/>
          </p:nvPr>
        </p:nvPicPr>
        <p:blipFill>
          <a:blip r:embed="rId2" cstate="email">
            <a:lum bright="3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571612"/>
            <a:ext cx="8501122" cy="4857784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scene3d>
            <a:camera prst="obliqueTop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05231538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214554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Центр мелкой моторики и сенсорики</a:t>
            </a:r>
            <a:endParaRPr lang="ru-RU" sz="6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3" name="Анаит Каначян - из м_ ф В Синем Море, В Белой Пене (Оставайся, мальчик, с нами -  Будешь нашим королём)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Анаит Каначян - Оставайся, мальчик, с нами  (audiopoisk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142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2400288" cy="185738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Собираемр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азрезные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картинки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:\САДИК\море в садике\DSC00673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57554" y="285728"/>
            <a:ext cx="5111750" cy="3833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САДИК\море в садике\DSC0067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071810"/>
            <a:ext cx="4470411" cy="3228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САДИК\море в садике\DSC0067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714752"/>
            <a:ext cx="4041783" cy="2799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Знакомимся с морскими обитателями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Содержимое 3" descr="D:\САДИК\я и море\морские обитатели\DSC00433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643050"/>
            <a:ext cx="6786610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САДИК\я и море\морские обитатели\DSC0044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837688"/>
            <a:ext cx="6429386" cy="4930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D:\САДИК\я и море\морские обитатели\DSC004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1714488"/>
            <a:ext cx="6643734" cy="4982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САДИК\я и море\морские обитатели\DSC00438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1825505"/>
            <a:ext cx="5838836" cy="5032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466212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543296" cy="165575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Пальчиковая гимнастика</a:t>
            </a:r>
            <a:endParaRPr lang="ru-RU" sz="4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D:\САДИК\море в садике\DSC00633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428604"/>
            <a:ext cx="4000528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:\САДИК\море в садике\DSC0063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3500438"/>
            <a:ext cx="3929089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:\САДИК\море в садике\DSC0063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000240"/>
            <a:ext cx="4000528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Работа с массажными мячиками</a:t>
            </a: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3" name="Анаит Каначян - из м_ ф В Синем Море, В Белой Пене (Оставайся, мальчик, с нами -  Будешь нашим королём)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Анаит Каначян - Оставайся, мальчик, с нами  (audiopoisk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Рисунок 4" descr="D:\САДИК\море в садике\DSC00679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1500174"/>
            <a:ext cx="6726243" cy="5099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73142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57224" y="2285992"/>
            <a:ext cx="7772400" cy="136207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Центр науки</a:t>
            </a:r>
            <a:endParaRPr lang="ru-RU" sz="96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11792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42910" y="571480"/>
            <a:ext cx="7772400" cy="136207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Какая интересная энциклопедия! </a:t>
            </a:r>
            <a:endParaRPr lang="ru-RU" sz="44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D:\САДИК\море в садике\DSC0047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2071678"/>
            <a:ext cx="5940425" cy="4456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11792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42910" y="571480"/>
            <a:ext cx="7772400" cy="136207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Какая интересная энциклопедия! </a:t>
            </a:r>
            <a:endParaRPr lang="ru-RU" sz="44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D:\САДИК\море в садике\DSC0069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2071678"/>
            <a:ext cx="4943475" cy="445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11792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42910" y="571480"/>
            <a:ext cx="7772400" cy="136207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«Кто где живёт»</a:t>
            </a:r>
            <a:endParaRPr lang="ru-RU" sz="44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D:\САДИК\море в садике\DSC0070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1571612"/>
            <a:ext cx="5940425" cy="44564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11792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214554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Проблема: «Какие бывают обитатели моря» </a:t>
            </a:r>
            <a:endParaRPr lang="ru-RU" sz="6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3" name="Анаит Каначян - из м_ ф В Синем Море, В Белой Пене (Оставайся, мальчик, с нами -  Будешь нашим королём)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Анаит Каначян - Оставайся, мальчик, с нами  (audiopoisk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142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285992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Центр движения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580903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Утренняя гимнастика «Море волнуется раз…»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D:\САДИК\море в садике\DSC0071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1714488"/>
            <a:ext cx="6643734" cy="500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11792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Ловим рыбку,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соревнуясь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D:\САДИК\море в садике\DSC00595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500174"/>
            <a:ext cx="364333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САДИК\море в садике\DSC0059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500174"/>
            <a:ext cx="342902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САДИК\море в садике\DSC0060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4143380"/>
            <a:ext cx="3643338" cy="2585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САДИК\море в садике\DSC0060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3" y="4143380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САДИК\море в садике\DSC00609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1857364"/>
            <a:ext cx="3541717" cy="2513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:\САДИК\море в садике\DSC00622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3857628"/>
            <a:ext cx="3543304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Дыхательная гимнастика «Покатаем кораблик»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Рисунок 11" descr="D:\САДИК\море в садике\DSC00697.JPG"/>
          <p:cNvPicPr/>
          <p:nvPr/>
        </p:nvPicPr>
        <p:blipFill>
          <a:blip r:embed="rId2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2000240"/>
            <a:ext cx="5940425" cy="40992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71472" y="2500306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Центр музыкальной деятельности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11792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 веселый оркестр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D:\САДИК\море в садике\DSC0070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1142984"/>
            <a:ext cx="7286676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11792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5143512"/>
            <a:ext cx="7929618" cy="102868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Музыкально – ритмические движения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D:\САДИК\море в садике\DSC00683.JPG"/>
          <p:cNvPicPr>
            <a:picLocks noGrp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214290"/>
            <a:ext cx="6064274" cy="4584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5143512"/>
            <a:ext cx="7929618" cy="102868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Крокодилы, крабы, чайки…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D:\САДИК\море в садике\DSC00710.JPG"/>
          <p:cNvPicPr>
            <a:picLocks noGrp="1"/>
          </p:cNvPicPr>
          <p:nvPr>
            <p:ph type="pic" idx="1"/>
          </p:nvPr>
        </p:nvPicPr>
        <p:blipFill>
          <a:blip r:embed="rId2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428604"/>
            <a:ext cx="6421464" cy="472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1472" y="2285992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Центр искусства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3008313" cy="116205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Наше море </a:t>
            </a:r>
            <a:endParaRPr lang="ru-RU" sz="44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по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тонированию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Содержимое 5" descr="D:\САДИК\море в садике\DSC00653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214290"/>
            <a:ext cx="450059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САДИК\море в садике\DSC0065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3429000"/>
            <a:ext cx="4500594" cy="324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11792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8605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i="1" u="sng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Цель:</a:t>
            </a:r>
            <a:r>
              <a:rPr lang="ru-RU" sz="4000" b="1" i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br>
              <a:rPr lang="ru-RU" sz="4000" b="1" i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i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Создание условий для воспитания экологической культуры и развития познавательных и творческих способностей детей.</a:t>
            </a:r>
            <a:r>
              <a:rPr lang="ru-RU" sz="5400" b="1" i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i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5400" b="1" i="1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дне морском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900353" cy="469106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Налепы</a:t>
            </a:r>
            <a:r>
              <a:rPr lang="ru-RU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аппликация из круп и природного материала.</a:t>
            </a:r>
            <a:endParaRPr lang="ru-RU" sz="36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САДИК\море в садике\DSC006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214290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САДИК\море в садике\DSC0071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3357562"/>
            <a:ext cx="435771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580903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28596" y="714356"/>
            <a:ext cx="2900353" cy="469106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«Кто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приплыл к нам в гости?»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D:\САДИК\море в садике\DSC00725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1785926"/>
            <a:ext cx="5472122" cy="4187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580903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1428736"/>
            <a:ext cx="8229600" cy="1143000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prstTxWarp prst="textArchUp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«Море и морские тайны»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выставка поделок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Содержимое 9" descr="D:\САДИК\море в садике\DSC00742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2714620"/>
            <a:ext cx="5572164" cy="3357586"/>
          </a:xfrm>
          <a:prstGeom prst="flowChartMagneticDrum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:\САДИК\море в садике\DSC0074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357298"/>
            <a:ext cx="2285984" cy="15716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 descr="D:\САДИК\море в садике\DSC0075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1285860"/>
            <a:ext cx="2143140" cy="16430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Рисунок 13" descr="D:\САДИК\море в садике\DSC00757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000636"/>
            <a:ext cx="2071670" cy="1714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Рисунок 14" descr="D:\САДИК\море в садике\DSC00758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298" y="3286124"/>
            <a:ext cx="2071702" cy="16430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Рисунок 15" descr="D:\САДИК\море в садике\DSC00759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71810"/>
            <a:ext cx="1928826" cy="1785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Рисунок 16" descr="D:\САДИК\море в садике\DSC00748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5214950"/>
            <a:ext cx="2000264" cy="1500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9580903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Психологический центр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580903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Поработали, устали –  отдохнуть пора нам!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Содержимое 6" descr="D:\САДИК\море в садике\DSC00677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580903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Развлечение «Путешествие в подводный мир».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D:\САДИК\развлечение морское путешествие\DSC00805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580903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Содержимое 6" descr="D:\САДИК\развлечение морское путешествие\DSC00812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4677327" cy="3525831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САДИК\развлечение морское путешествие\DSC0081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2214554"/>
            <a:ext cx="5940425" cy="4456407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САДИК\развлечение морское путешествие\DSC00820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184659" cy="2942584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САДИК\развлечение морское путешествие\DSC00826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14752"/>
            <a:ext cx="4000528" cy="3143248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580903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гостях у Нептуна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D:\САДИК\развлечение морское путешествие\DSC008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1500174"/>
            <a:ext cx="70104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580903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Задачи: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расширять представления детей об обитателях морских глубин, формировать умение размышлять;;</a:t>
            </a:r>
          </a:p>
          <a:p>
            <a:pPr lvl="0"/>
            <a:r>
              <a:rPr lang="ru-RU" dirty="0" smtClean="0"/>
              <a:t>развивать эстетическое восприятие окружающего мира, способность видеть красивое;</a:t>
            </a:r>
          </a:p>
          <a:p>
            <a:pPr lvl="0"/>
            <a:r>
              <a:rPr lang="ru-RU" dirty="0" smtClean="0"/>
              <a:t>развивать способность вслушиваться в звуки природы;</a:t>
            </a:r>
          </a:p>
          <a:p>
            <a:pPr lvl="0"/>
            <a:r>
              <a:rPr lang="ru-RU" dirty="0" smtClean="0"/>
              <a:t>развивать познавательный интерес, творческие способности;</a:t>
            </a:r>
          </a:p>
          <a:p>
            <a:pPr lvl="0"/>
            <a:r>
              <a:rPr lang="ru-RU" dirty="0" smtClean="0"/>
              <a:t>развивать координацию движений, ловкость, активизировать моторику рук;</a:t>
            </a:r>
          </a:p>
          <a:p>
            <a:pPr lvl="0"/>
            <a:r>
              <a:rPr lang="ru-RU" dirty="0" smtClean="0"/>
              <a:t>учить охранять окружающую среду;</a:t>
            </a:r>
          </a:p>
          <a:p>
            <a:pPr lvl="0"/>
            <a:r>
              <a:rPr lang="ru-RU" dirty="0" smtClean="0"/>
              <a:t>создать веселое настроение, положительную атмосферу.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31538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rgbClr val="7030A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Предполагаемый результат:</a:t>
            </a:r>
            <a:endParaRPr lang="ru-RU" b="1" dirty="0">
              <a:ln w="11430">
                <a:solidFill>
                  <a:srgbClr val="7030A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571612"/>
            <a:ext cx="7758138" cy="364333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владеть понятиями «морские животные», «рыбы»;</a:t>
            </a:r>
          </a:p>
          <a:p>
            <a:pPr lvl="0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иметь простейшие представления о некоторых особенностях строения тела в связи с их жизнью в воде, способах их передвижения (плавает, ползает), способах маскировки, об уникальности каждого вида;</a:t>
            </a:r>
          </a:p>
          <a:p>
            <a:pPr lvl="0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выставка рисунков детей с родителями «Морские обитатели» с составлением описательного рассказа;</a:t>
            </a:r>
          </a:p>
          <a:p>
            <a:pPr lvl="0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оформление мини-музея «Морской мир»;</a:t>
            </a:r>
          </a:p>
          <a:p>
            <a:pPr lvl="0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выставка поделок «Море и морские тайны»;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создание панно «Морское дно», составление рассказа «Что мы знаем о море»;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развлечение «Путешествие в подводный мир».</a:t>
            </a:r>
          </a:p>
          <a:p>
            <a:pPr lvl="0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11792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Предварительная работа: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2910" y="1571612"/>
            <a:ext cx="7901014" cy="482919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Рассматривание иллюстраций по теме «Море»,«Морские обитатели»;</a:t>
            </a: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Чтение энциклопедий, знакомство с литературными произведениями;</a:t>
            </a: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Загадывание загадок;</a:t>
            </a:r>
          </a:p>
          <a:p>
            <a:pPr lvl="0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Просмотр мультфильмов «Разноцветная семейка», «Сказка о рыбаке и рыбке», «Русалочка», «В поисках Немо», «Подводная братва»;</a:t>
            </a:r>
          </a:p>
          <a:p>
            <a:pPr lvl="0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Беседы «Какое  бывает море», «Кто где живет», «Чем питаются морские обитатели»;</a:t>
            </a:r>
          </a:p>
          <a:p>
            <a:pPr lvl="0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Дидактические игры «Ловим рыбку», «Найди морского обитателя  по описанию», «Кто где живет»;</a:t>
            </a:r>
          </a:p>
          <a:p>
            <a:pPr lvl="0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Слушание музыки;</a:t>
            </a:r>
          </a:p>
          <a:p>
            <a:pPr lvl="0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Разучивание пословиц, поговорок, стихов о животных.</a:t>
            </a:r>
          </a:p>
          <a:p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580903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Речевой центр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Рассматривание картин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D:\САДИК\я и море\морские обитатели\DSC0043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1714488"/>
            <a:ext cx="5940425" cy="4456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САДИК\море в садике\DSC00482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1214422"/>
            <a:ext cx="4214842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Морские ракушки, звезды, рыба-шар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D:\САДИК\море в садике\DSC0048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714728"/>
            <a:ext cx="435771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САДИК\море в садике\DSC0048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714752"/>
            <a:ext cx="4214842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wiki.iteach.ru/images/d/d9/%D0%9B%D0%BB%D0%BB%D0%BB%D0%A0%D0%B8%D1%81%D1%83%D0%BD%D0%BE%D0%BA2.gif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1500174"/>
            <a:ext cx="16383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mayli.ru/data/smiles/jivotniea-312.gif">
            <a:hlinkClick r:id="rId5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1428736"/>
            <a:ext cx="19621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231538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670</TotalTime>
  <Words>392</Words>
  <Application>Microsoft Office PowerPoint</Application>
  <PresentationFormat>Экран (4:3)</PresentationFormat>
  <Paragraphs>65</Paragraphs>
  <Slides>37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Arial Black</vt:lpstr>
      <vt:lpstr>Calibri</vt:lpstr>
      <vt:lpstr>Times New Roman</vt:lpstr>
      <vt:lpstr>Тема Office</vt:lpstr>
      <vt:lpstr>Проект «Я и море» </vt:lpstr>
      <vt:lpstr>Проблема: «Какие бывают обитатели моря» </vt:lpstr>
      <vt:lpstr>Цель:  Создание условий для воспитания экологической культуры и развития познавательных и творческих способностей детей. </vt:lpstr>
      <vt:lpstr>Задачи:</vt:lpstr>
      <vt:lpstr>Предполагаемый результат:</vt:lpstr>
      <vt:lpstr>Предварительная работа:</vt:lpstr>
      <vt:lpstr>Речевой центр</vt:lpstr>
      <vt:lpstr>Рассматривание картин </vt:lpstr>
      <vt:lpstr>Морские ракушки, звезды, рыба-шар</vt:lpstr>
      <vt:lpstr>«Морские обитатели» выставка рисунков</vt:lpstr>
      <vt:lpstr>Центр мелкой моторики и сенсорики</vt:lpstr>
      <vt:lpstr>Собираемразрезные картинки</vt:lpstr>
      <vt:lpstr>Знакомимся с морскими обитателями</vt:lpstr>
      <vt:lpstr>Пальчиковая гимнастика</vt:lpstr>
      <vt:lpstr>Работа с массажными мячиками</vt:lpstr>
      <vt:lpstr>Центр науки</vt:lpstr>
      <vt:lpstr>Какая интересная энциклопедия! </vt:lpstr>
      <vt:lpstr>Какая интересная энциклопедия! </vt:lpstr>
      <vt:lpstr>«Кто где живёт»</vt:lpstr>
      <vt:lpstr>Центр движения</vt:lpstr>
      <vt:lpstr>Утренняя гимнастика «Море волнуется раз…»</vt:lpstr>
      <vt:lpstr>Ловим рыбку, соревнуясь</vt:lpstr>
      <vt:lpstr>Дыхательная гимнастика «Покатаем кораблик»</vt:lpstr>
      <vt:lpstr>Центр музыкальной деятельности</vt:lpstr>
      <vt:lpstr>Наш веселый оркестр</vt:lpstr>
      <vt:lpstr>Презентация PowerPoint</vt:lpstr>
      <vt:lpstr>Презентация PowerPoint</vt:lpstr>
      <vt:lpstr>Центр искусства</vt:lpstr>
      <vt:lpstr>Наше море </vt:lpstr>
      <vt:lpstr>На дне морском</vt:lpstr>
      <vt:lpstr>Презентация PowerPoint</vt:lpstr>
      <vt:lpstr>«Море и морские тайны» выставка поделок</vt:lpstr>
      <vt:lpstr>Психологический центр</vt:lpstr>
      <vt:lpstr>Поработали, устали –  отдохнуть пора нам!</vt:lpstr>
      <vt:lpstr>Развлечение «Путешествие в подводный мир». </vt:lpstr>
      <vt:lpstr> </vt:lpstr>
      <vt:lpstr> В гостях у Нептуна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Дед мороз</dc:creator>
  <cp:lastModifiedBy>GHOST</cp:lastModifiedBy>
  <cp:revision>77</cp:revision>
  <dcterms:created xsi:type="dcterms:W3CDTF">2012-04-26T17:23:24Z</dcterms:created>
  <dcterms:modified xsi:type="dcterms:W3CDTF">2015-12-07T16:33:57Z</dcterms:modified>
</cp:coreProperties>
</file>