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9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AA88F-F1F8-4251-A199-8CEAD7A16353}" type="datetimeFigureOut">
              <a:rPr lang="ru-RU" smtClean="0"/>
              <a:t>19.12.2014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C264A-A657-437D-9B69-B152FC88F8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AA88F-F1F8-4251-A199-8CEAD7A16353}" type="datetimeFigureOut">
              <a:rPr lang="ru-RU" smtClean="0"/>
              <a:t>19.12.2014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C264A-A657-437D-9B69-B152FC88F8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AA88F-F1F8-4251-A199-8CEAD7A16353}" type="datetimeFigureOut">
              <a:rPr lang="ru-RU" smtClean="0"/>
              <a:t>19.12.2014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C264A-A657-437D-9B69-B152FC88F8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AA88F-F1F8-4251-A199-8CEAD7A16353}" type="datetimeFigureOut">
              <a:rPr lang="ru-RU" smtClean="0"/>
              <a:t>19.12.2014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C264A-A657-437D-9B69-B152FC88F8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AA88F-F1F8-4251-A199-8CEAD7A16353}" type="datetimeFigureOut">
              <a:rPr lang="ru-RU" smtClean="0"/>
              <a:t>19.12.2014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C264A-A657-437D-9B69-B152FC88F8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AA88F-F1F8-4251-A199-8CEAD7A16353}" type="datetimeFigureOut">
              <a:rPr lang="ru-RU" smtClean="0"/>
              <a:t>19.12.2014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C264A-A657-437D-9B69-B152FC88F8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AA88F-F1F8-4251-A199-8CEAD7A16353}" type="datetimeFigureOut">
              <a:rPr lang="ru-RU" smtClean="0"/>
              <a:t>19.12.2014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C264A-A657-437D-9B69-B152FC88F8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AA88F-F1F8-4251-A199-8CEAD7A16353}" type="datetimeFigureOut">
              <a:rPr lang="ru-RU" smtClean="0"/>
              <a:t>19.12.2014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C264A-A657-437D-9B69-B152FC88F8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AA88F-F1F8-4251-A199-8CEAD7A16353}" type="datetimeFigureOut">
              <a:rPr lang="ru-RU" smtClean="0"/>
              <a:t>19.12.2014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C264A-A657-437D-9B69-B152FC88F8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AA88F-F1F8-4251-A199-8CEAD7A16353}" type="datetimeFigureOut">
              <a:rPr lang="ru-RU" smtClean="0"/>
              <a:t>19.12.2014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C264A-A657-437D-9B69-B152FC88F8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AA88F-F1F8-4251-A199-8CEAD7A16353}" type="datetimeFigureOut">
              <a:rPr lang="ru-RU" smtClean="0"/>
              <a:t>19.12.2014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C264A-A657-437D-9B69-B152FC88F8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5AA88F-F1F8-4251-A199-8CEAD7A16353}" type="datetimeFigureOut">
              <a:rPr lang="ru-RU" smtClean="0"/>
              <a:t>19.12.2014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C264A-A657-437D-9B69-B152FC88F84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ТАТ.ЯЗ\семья\семья.png"/>
          <p:cNvPicPr>
            <a:picLocks noChangeAspect="1" noChangeArrowheads="1"/>
          </p:cNvPicPr>
          <p:nvPr/>
        </p:nvPicPr>
        <p:blipFill>
          <a:blip r:embed="rId2"/>
          <a:srcRect l="10078" t="17451" r="4772"/>
          <a:stretch>
            <a:fillRect/>
          </a:stretch>
        </p:blipFill>
        <p:spPr bwMode="auto">
          <a:xfrm>
            <a:off x="1071538" y="214290"/>
            <a:ext cx="7052148" cy="5318048"/>
          </a:xfrm>
          <a:prstGeom prst="rect">
            <a:avLst/>
          </a:prstGeom>
          <a:noFill/>
        </p:spPr>
      </p:pic>
      <p:pic>
        <p:nvPicPr>
          <p:cNvPr id="1027" name="Picture 3" descr="D:\ТАТ.ЯЗ\семья\семья - копия (3).png"/>
          <p:cNvPicPr>
            <a:picLocks noChangeAspect="1" noChangeArrowheads="1"/>
          </p:cNvPicPr>
          <p:nvPr/>
        </p:nvPicPr>
        <p:blipFill>
          <a:blip r:embed="rId3"/>
          <a:srcRect l="16436" r="13989" b="6180"/>
          <a:stretch>
            <a:fillRect/>
          </a:stretch>
        </p:blipFill>
        <p:spPr bwMode="auto">
          <a:xfrm>
            <a:off x="571472" y="2643182"/>
            <a:ext cx="1500198" cy="4000528"/>
          </a:xfrm>
          <a:prstGeom prst="rect">
            <a:avLst/>
          </a:prstGeom>
          <a:noFill/>
        </p:spPr>
      </p:pic>
      <p:pic>
        <p:nvPicPr>
          <p:cNvPr id="1028" name="Picture 4" descr="D:\ТАТ.ЯЗ\семья\семья - копия (4).png"/>
          <p:cNvPicPr>
            <a:picLocks noChangeAspect="1" noChangeArrowheads="1"/>
          </p:cNvPicPr>
          <p:nvPr/>
        </p:nvPicPr>
        <p:blipFill>
          <a:blip r:embed="rId4"/>
          <a:srcRect l="12808" t="5317" r="10342" b="5471"/>
          <a:stretch>
            <a:fillRect/>
          </a:stretch>
        </p:blipFill>
        <p:spPr bwMode="auto">
          <a:xfrm>
            <a:off x="2071670" y="3000372"/>
            <a:ext cx="1285884" cy="3571900"/>
          </a:xfrm>
          <a:prstGeom prst="rect">
            <a:avLst/>
          </a:prstGeom>
          <a:noFill/>
        </p:spPr>
      </p:pic>
      <p:pic>
        <p:nvPicPr>
          <p:cNvPr id="1029" name="Picture 5" descr="D:\ТАТ.ЯЗ\семья\семья - копия.png"/>
          <p:cNvPicPr>
            <a:picLocks noChangeAspect="1" noChangeArrowheads="1"/>
          </p:cNvPicPr>
          <p:nvPr/>
        </p:nvPicPr>
        <p:blipFill>
          <a:blip r:embed="rId5"/>
          <a:srcRect l="16917" t="15088" r="8646" b="8217"/>
          <a:stretch>
            <a:fillRect/>
          </a:stretch>
        </p:blipFill>
        <p:spPr bwMode="auto">
          <a:xfrm>
            <a:off x="7215206" y="2643182"/>
            <a:ext cx="1571636" cy="4000528"/>
          </a:xfrm>
          <a:prstGeom prst="rect">
            <a:avLst/>
          </a:prstGeom>
          <a:noFill/>
        </p:spPr>
      </p:pic>
      <p:pic>
        <p:nvPicPr>
          <p:cNvPr id="1030" name="Picture 6" descr="D:\ТАТ.ЯЗ\семья\семья - копия (2).png"/>
          <p:cNvPicPr>
            <a:picLocks noChangeAspect="1" noChangeArrowheads="1"/>
          </p:cNvPicPr>
          <p:nvPr/>
        </p:nvPicPr>
        <p:blipFill>
          <a:blip r:embed="rId6"/>
          <a:srcRect l="10090" t="-1923" r="17265" b="7695"/>
          <a:stretch>
            <a:fillRect/>
          </a:stretch>
        </p:blipFill>
        <p:spPr bwMode="auto">
          <a:xfrm>
            <a:off x="6072198" y="2643182"/>
            <a:ext cx="1143008" cy="3889402"/>
          </a:xfrm>
          <a:prstGeom prst="rect">
            <a:avLst/>
          </a:prstGeom>
          <a:noFill/>
        </p:spPr>
      </p:pic>
      <p:pic>
        <p:nvPicPr>
          <p:cNvPr id="1031" name="Picture 7" descr="D:\ТАТ.ЯЗ\семья\семья - копия (5).png"/>
          <p:cNvPicPr>
            <a:picLocks noChangeAspect="1" noChangeArrowheads="1"/>
          </p:cNvPicPr>
          <p:nvPr/>
        </p:nvPicPr>
        <p:blipFill>
          <a:blip r:embed="rId7"/>
          <a:srcRect l="5296" b="8536"/>
          <a:stretch>
            <a:fillRect/>
          </a:stretch>
        </p:blipFill>
        <p:spPr bwMode="auto">
          <a:xfrm>
            <a:off x="3357554" y="3643314"/>
            <a:ext cx="1357322" cy="2728165"/>
          </a:xfrm>
          <a:prstGeom prst="rect">
            <a:avLst/>
          </a:prstGeom>
          <a:noFill/>
        </p:spPr>
      </p:pic>
      <p:pic>
        <p:nvPicPr>
          <p:cNvPr id="1032" name="Picture 8" descr="D:\ТАТ.ЯЗ\семья\семья - копия (6).pn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714876" y="3643314"/>
            <a:ext cx="1376005" cy="303530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надя</dc:creator>
  <cp:lastModifiedBy>надя</cp:lastModifiedBy>
  <cp:revision>2</cp:revision>
  <dcterms:created xsi:type="dcterms:W3CDTF">2014-12-19T07:41:28Z</dcterms:created>
  <dcterms:modified xsi:type="dcterms:W3CDTF">2014-12-19T08:00:16Z</dcterms:modified>
</cp:coreProperties>
</file>