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D5F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C2C98-6084-4C77-AB95-44F892256030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4969-9007-4158-9160-279F77855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9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E4969-9007-4158-9160-279F778552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71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90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05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29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56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14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92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62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42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6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49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565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2C57-4C42-4C6F-A179-B08ABE26FD55}" type="datetimeFigureOut">
              <a:rPr lang="ru-RU" smtClean="0"/>
              <a:t>02.07.2015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F9CC-D05B-4305-A107-AFEFCBDB76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8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8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посещения детского сада</a:t>
            </a:r>
            <a:endParaRPr lang="ru-RU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Детский сад работает 5 дней в неделю с 7.30 до 17.30, выходными днями являются суббота и воскресенье</a:t>
            </a:r>
          </a:p>
          <a:p>
            <a:r>
              <a:rPr lang="ru-RU" sz="2400" dirty="0" smtClean="0"/>
              <a:t>Прием детей с 7.30 до 8.00</a:t>
            </a:r>
          </a:p>
          <a:p>
            <a:r>
              <a:rPr lang="ru-RU" sz="2400" dirty="0" smtClean="0"/>
              <a:t>Если вы привели ребенка после начала зарядки, пожалуйста, переоденьте его и подождите с ним в раздевалке до её окончания</a:t>
            </a:r>
          </a:p>
          <a:p>
            <a:r>
              <a:rPr lang="ru-RU" sz="2400" dirty="0" smtClean="0"/>
              <a:t>Своевременно сообщайте о невозможности прихода ребенка в детский сад по болезни или другой уважительной причине</a:t>
            </a:r>
          </a:p>
          <a:p>
            <a:r>
              <a:rPr lang="ru-RU" sz="2400" dirty="0" smtClean="0"/>
              <a:t>Ребенок, не посещающий детский сад более 3 дней, должен иметь справку от врача</a:t>
            </a:r>
          </a:p>
          <a:p>
            <a:r>
              <a:rPr lang="ru-RU" sz="2400" dirty="0" smtClean="0"/>
              <a:t>Необходимо заранее сообщать о дне выхода ребенка в ДОУ после длительного отсутствия.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565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240D5F"/>
                </a:solidFill>
              </a:rPr>
              <a:t>Порядок взимания платы за содержание ребенка:</a:t>
            </a:r>
            <a:endParaRPr lang="ru-RU" sz="3200" dirty="0">
              <a:solidFill>
                <a:srgbClr val="240D5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Плата за содержание ребенка вносится в банк на лицевой счет ребенка за месяц вперед, не позднее 15 числа каждого месяца. Перерасчет за дни, в которые ребенок не посещал ДОУ, производится в следующем месяце;</a:t>
            </a:r>
          </a:p>
          <a:p>
            <a:r>
              <a:rPr lang="ru-RU" sz="2800" dirty="0" smtClean="0"/>
              <a:t>Родители обязаны отчитаться об оплате перед воспитателем, предоставив оплаченную квитанцию. При болезни или отсутствии ребенка в ДОУ родители обязаны оплатить в указанные сроки и сообщить об этом.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3925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Категорически запрещается приносить в детский сад!</a:t>
            </a:r>
            <a:endParaRPr lang="ru-RU" sz="32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Людмила\Desktop\Stationery-vector-material-3047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00201"/>
            <a:ext cx="3816423" cy="32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Людмила\Desktop\kak-proishodit-zachatie-reben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53370"/>
            <a:ext cx="1706563" cy="167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Людмила\Desktop\6160_8_psd_1000x1000-500x5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499" y="1412776"/>
            <a:ext cx="2285044" cy="191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Людмила\Desktop\91a10dba4f7f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332424"/>
            <a:ext cx="2588221" cy="1706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Людмила\Desktop\images_8798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157" y="3332424"/>
            <a:ext cx="2255040" cy="187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Людмила\Desktop\828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69159"/>
            <a:ext cx="1980647" cy="198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Людмила\Desktop\770010_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613" y="4815521"/>
            <a:ext cx="3379208" cy="191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Людмила\Desktop\imag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1" y="5196419"/>
            <a:ext cx="1952243" cy="170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7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639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175</Words>
  <Application>Microsoft Office PowerPoint</Application>
  <PresentationFormat>Экран (4:3)</PresentationFormat>
  <Paragraphs>12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Правила посещения детского сада</vt:lpstr>
      <vt:lpstr>Порядок взимания платы за содержание ребенка:</vt:lpstr>
      <vt:lpstr>Категорически запрещается приносить в детский сад!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</dc:creator>
  <cp:lastModifiedBy>Людмила</cp:lastModifiedBy>
  <cp:revision>7</cp:revision>
  <dcterms:created xsi:type="dcterms:W3CDTF">2015-07-02T19:08:57Z</dcterms:created>
  <dcterms:modified xsi:type="dcterms:W3CDTF">2015-07-02T20:19:22Z</dcterms:modified>
</cp:coreProperties>
</file>