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A70-9B3B-4FE8-A1BD-05A6AD06EA7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AF4A-1D45-4B3A-A602-512674ECEE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A70-9B3B-4FE8-A1BD-05A6AD06EA7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AF4A-1D45-4B3A-A602-512674ECE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A70-9B3B-4FE8-A1BD-05A6AD06EA7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AF4A-1D45-4B3A-A602-512674ECE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A70-9B3B-4FE8-A1BD-05A6AD06EA7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AF4A-1D45-4B3A-A602-512674ECE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A70-9B3B-4FE8-A1BD-05A6AD06EA7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55AF4A-1D45-4B3A-A602-512674ECEE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A70-9B3B-4FE8-A1BD-05A6AD06EA7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AF4A-1D45-4B3A-A602-512674ECE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A70-9B3B-4FE8-A1BD-05A6AD06EA7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AF4A-1D45-4B3A-A602-512674ECE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A70-9B3B-4FE8-A1BD-05A6AD06EA7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AF4A-1D45-4B3A-A602-512674ECE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A70-9B3B-4FE8-A1BD-05A6AD06EA7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AF4A-1D45-4B3A-A602-512674ECE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A70-9B3B-4FE8-A1BD-05A6AD06EA7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AF4A-1D45-4B3A-A602-512674ECE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A70-9B3B-4FE8-A1BD-05A6AD06EA7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AF4A-1D45-4B3A-A602-512674ECE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6F2A70-9B3B-4FE8-A1BD-05A6AD06EA7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55AF4A-1D45-4B3A-A602-512674ECEE3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26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104" y="1988840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Собрали войско и попросили его возглавить Дмитрия Пожарского</a:t>
            </a:r>
          </a:p>
        </p:txBody>
      </p:sp>
      <p:pic>
        <p:nvPicPr>
          <p:cNvPr id="47106" name="Picture 2" descr="65152935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752528" cy="6010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hoca_thumb_l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6840760" cy="50197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380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Минин и Пожарский привели войско к Москве. Больше двух месяцев они боролись с поляками и победили их. А потом и вся страна была освобождена от непрошенных гостей.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0c2deb7b00ffc3df5a877c4f37b554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76672"/>
            <a:ext cx="5274709" cy="57195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68144" y="836712"/>
            <a:ext cx="26642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Произошло это 4 ноября 1612 года. В этот день верующие в Бога люди отмечают праздник Казанской Божьей матери. Икона находилась во время военных действий при русском войске. Вместе с ней </a:t>
            </a:r>
            <a:r>
              <a:rPr lang="ru-RU" sz="2000" dirty="0" smtClean="0"/>
              <a:t>Минин и Пожарский </a:t>
            </a:r>
            <a:r>
              <a:rPr lang="ru-RU" sz="2000" dirty="0" smtClean="0"/>
              <a:t>вошли в Москву. Верующие считали, что именно эта икона помогла одержать победу над врагом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311253840_24838593_kazan_sobor_icona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104456" cy="6151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fe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976277" cy="4608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91672" y="260648"/>
            <a:ext cx="29523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Дмитрий </a:t>
            </a:r>
            <a:r>
              <a:rPr lang="ru-RU" sz="2000" dirty="0"/>
              <a:t>Пожарский и </a:t>
            </a:r>
            <a:r>
              <a:rPr lang="ru-RU" sz="2000" dirty="0" smtClean="0"/>
              <a:t>Кузьма </a:t>
            </a:r>
            <a:r>
              <a:rPr lang="ru-RU" sz="2000" dirty="0"/>
              <a:t>Минин показали себя отважными воинами и мудрыми полководцами. Народ не забыл их подвиг. На Красной площади в Москве воздвигнут памятник этим мужественным людям. Деньги на памятник собирал народ. На памятнике написано «Гражданину Минину и князю Пожарскому Благодарная Россия».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23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Вот так много – </a:t>
            </a:r>
            <a:r>
              <a:rPr lang="ru-RU" sz="2400" dirty="0" err="1"/>
              <a:t>много</a:t>
            </a:r>
            <a:r>
              <a:rPr lang="ru-RU" sz="2400" dirty="0"/>
              <a:t> лет назад русский народ не позволил иностранцам захватить свою Родину.</a:t>
            </a:r>
          </a:p>
        </p:txBody>
      </p:sp>
      <p:pic>
        <p:nvPicPr>
          <p:cNvPr id="53250" name="Picture 2" descr="http://player.myshared.ru/611528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192688" cy="494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0"/>
          <a:ext cx="7632848" cy="1512168"/>
        </p:xfrm>
        <a:graphic>
          <a:graphicData uri="http://schemas.openxmlformats.org/drawingml/2006/table">
            <a:tbl>
              <a:tblPr/>
              <a:tblGrid>
                <a:gridCol w="7632848"/>
              </a:tblGrid>
              <a:tr h="1512168">
                <a:tc>
                  <a:txBody>
                    <a:bodyPr/>
                    <a:lstStyle/>
                    <a:p>
                      <a:r>
                        <a:rPr lang="ru-RU" sz="3200" b="0" i="0" dirty="0">
                          <a:latin typeface="inherit"/>
                        </a:rPr>
                        <a:t>Такой же памятник поставлен </a:t>
                      </a:r>
                      <a:r>
                        <a:rPr lang="ru-RU" sz="3200" b="0" i="0" dirty="0" smtClean="0">
                          <a:latin typeface="inherit"/>
                        </a:rPr>
                        <a:t>в </a:t>
                      </a:r>
                      <a:r>
                        <a:rPr lang="ru-RU" sz="3200" b="0" i="0" dirty="0">
                          <a:latin typeface="inherit"/>
                        </a:rPr>
                        <a:t>Нижнем Новгороде.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2226" name="Picture 2" descr="pam_mininu_i_pozharsko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58770"/>
            <a:ext cx="7056784" cy="5292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remlion.ru/files/praviteli/1227265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726629" cy="443309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r>
              <a:rPr lang="ru-RU" dirty="0" smtClean="0"/>
              <a:t>Жил-был царь Иван Грозный.</a:t>
            </a:r>
          </a:p>
          <a:p>
            <a:r>
              <a:rPr lang="ru-RU" dirty="0" smtClean="0"/>
              <a:t>Было у него три сына.</a:t>
            </a:r>
          </a:p>
          <a:p>
            <a:r>
              <a:rPr lang="ru-RU" dirty="0" smtClean="0"/>
              <a:t>Старший умер, средний, хилый да слабый, недолго процарствовал. Что сталось с младшим, Дмитрием, - неизвестно. То ли из-за болезни умер, то ли из-за несчастного случая. А в народе слух ходил: конечно, убили царское дитя!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836712"/>
            <a:ext cx="360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Тот  кто убил,  </a:t>
            </a:r>
            <a:r>
              <a:rPr lang="ru-RU" sz="2800" dirty="0"/>
              <a:t>стал царём вместо </a:t>
            </a:r>
            <a:r>
              <a:rPr lang="ru-RU" sz="2800" dirty="0" smtClean="0"/>
              <a:t>Дмитрия. И звали его Годунов </a:t>
            </a:r>
            <a:r>
              <a:rPr lang="ru-RU" sz="2800" dirty="0"/>
              <a:t>Борис Фёдорович!</a:t>
            </a:r>
          </a:p>
          <a:p>
            <a:r>
              <a:rPr lang="ru-RU" sz="2800" dirty="0"/>
              <a:t>Борис Годунов много хорошего для страны сделал, </a:t>
            </a:r>
            <a:r>
              <a:rPr lang="ru-RU" sz="2800" dirty="0" smtClean="0"/>
              <a:t>много </a:t>
            </a:r>
            <a:r>
              <a:rPr lang="ru-RU" sz="2800" dirty="0"/>
              <a:t>задумал</a:t>
            </a:r>
            <a:r>
              <a:rPr lang="ru-RU" sz="2800" dirty="0" smtClean="0"/>
              <a:t>. </a:t>
            </a:r>
            <a:r>
              <a:rPr lang="ru-RU" sz="2800" dirty="0"/>
              <a:t>Но народ так и не простил ему смерти царевича Дмитрия. </a:t>
            </a:r>
          </a:p>
        </p:txBody>
      </p:sp>
      <p:pic>
        <p:nvPicPr>
          <p:cNvPr id="39938" name="Picture 2" descr="http://all-biography.ru/wp-content/uploads/2014/08/Godunov-Bo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924495" cy="3937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260648"/>
            <a:ext cx="30963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 тут ещё начались долгие </a:t>
            </a:r>
            <a:r>
              <a:rPr lang="ru-RU" sz="2000" dirty="0"/>
              <a:t>дожди, а затем грянули ранние морозы </a:t>
            </a:r>
            <a:r>
              <a:rPr lang="ru-RU" sz="2000" dirty="0" smtClean="0"/>
              <a:t>. Урожай погиб. Мало было хлеба, овощей, фруктов. В </a:t>
            </a:r>
            <a:r>
              <a:rPr lang="ru-RU" sz="2000" dirty="0"/>
              <a:t>следующем году неурожай повторился. В стране начался голод, </a:t>
            </a:r>
            <a:r>
              <a:rPr lang="ru-RU" sz="2000" dirty="0" smtClean="0"/>
              <a:t>Цена </a:t>
            </a:r>
            <a:r>
              <a:rPr lang="ru-RU" sz="2000" dirty="0"/>
              <a:t>хлеба </a:t>
            </a:r>
            <a:r>
              <a:rPr lang="ru-RU" sz="2000" dirty="0" smtClean="0"/>
              <a:t> сильно выросла . Стремясь </a:t>
            </a:r>
            <a:r>
              <a:rPr lang="ru-RU" sz="2000" dirty="0"/>
              <a:t>помочь голодающим, </a:t>
            </a:r>
            <a:r>
              <a:rPr lang="ru-RU" sz="2000" dirty="0" smtClean="0"/>
              <a:t>Борис не </a:t>
            </a:r>
            <a:r>
              <a:rPr lang="ru-RU" sz="2000" dirty="0"/>
              <a:t>жалел средств, широко раздавая беднякам деньги. Но хлеб дорожал, </a:t>
            </a:r>
            <a:r>
              <a:rPr lang="ru-RU" sz="2000" dirty="0" smtClean="0"/>
              <a:t>Борис </a:t>
            </a:r>
            <a:r>
              <a:rPr lang="ru-RU" sz="2000" dirty="0"/>
              <a:t>приказал открыть для голодающих царские амбары. Однако даже их запасов не хватало на всех </a:t>
            </a:r>
            <a:r>
              <a:rPr lang="ru-RU" sz="2000" dirty="0" smtClean="0"/>
              <a:t>голодных</a:t>
            </a:r>
            <a:r>
              <a:rPr lang="ru-RU" sz="2000" dirty="0"/>
              <a:t>.</a:t>
            </a:r>
          </a:p>
        </p:txBody>
      </p:sp>
      <p:pic>
        <p:nvPicPr>
          <p:cNvPr id="41986" name="Picture 2" descr="http://dacha-cad.ru/wp-content/uploads/2014/02/teplyj-letnij-silnyj-doz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538848" cy="2808413"/>
          </a:xfrm>
          <a:prstGeom prst="rect">
            <a:avLst/>
          </a:prstGeom>
          <a:noFill/>
        </p:spPr>
      </p:pic>
      <p:pic>
        <p:nvPicPr>
          <p:cNvPr id="41988" name="Picture 4" descr="http://www.rfc-online.ru/article_images/Azimcvet%20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563383" cy="3094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.slidesharecdn.com/random-111101111828-phpapp01/95/-8-728.jpg?cb=1320146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60432" cy="634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55576" y="0"/>
            <a:ext cx="7920880" cy="5649913"/>
          </a:xfrm>
        </p:spPr>
        <p:txBody>
          <a:bodyPr/>
          <a:lstStyle/>
          <a:p>
            <a:r>
              <a:rPr lang="ru-RU" dirty="0" smtClean="0"/>
              <a:t>В такое время нашу страну стали захватывать польские войска.</a:t>
            </a:r>
            <a:r>
              <a:rPr lang="ru-RU" dirty="0" smtClean="0"/>
              <a:t> Враги покорили многие </a:t>
            </a:r>
            <a:r>
              <a:rPr lang="ru-RU" dirty="0" smtClean="0"/>
              <a:t>города и </a:t>
            </a:r>
            <a:r>
              <a:rPr lang="ru-RU" dirty="0" smtClean="0"/>
              <a:t>Москвой завладели. Как избавиться нам </a:t>
            </a:r>
            <a:r>
              <a:rPr lang="ru-RU" dirty="0" smtClean="0"/>
              <a:t>от врагов?</a:t>
            </a:r>
            <a:endParaRPr lang="ru-RU" dirty="0"/>
          </a:p>
        </p:txBody>
      </p:sp>
      <p:pic>
        <p:nvPicPr>
          <p:cNvPr id="44034" name="Picture 2" descr="http://www.intomoscow.ru/pics_ul/anonymous/5/opolc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552728" cy="4586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58033663_1271785474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344816" cy="46186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5013176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Возмутился русский народ! Некому было возглавить борьбу с поляками, так как не было в России царя. А поляки уже захватили Кремль. И вот тогда во главе русского народа в борьбе против поляков встали Минин и Пожарский. Минин был торговцем, а князь Пожарский хорошим полководцем.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55453582_Vozzvanie_Kuzmuy_Minina_k_nizhegorodcam_v_1611_go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752528" cy="6154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8104" y="188640"/>
            <a:ext cx="3635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городе Нижнем Новгороде собрал Минин народ и обратился к нему с такими словами: « Люди русские! Пришла пора помочь родимой Руси. Спасем нашу милую Родину. Не пожалеем своего имущества, продадим свои дома, отдадим последнее, что имеем, чтобы собрать войско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Люди отозвались на его слова: богатые люди приносили свое имущество, а бедные отдавали последнюю копейку. Объединился весь русский народ.</a:t>
            </a:r>
          </a:p>
        </p:txBody>
      </p:sp>
      <p:pic>
        <p:nvPicPr>
          <p:cNvPr id="46082" name="Picture 2" descr="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236296" cy="539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464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2015-11-02T16:02:25Z</dcterms:created>
  <dcterms:modified xsi:type="dcterms:W3CDTF">2015-11-02T17:32:50Z</dcterms:modified>
</cp:coreProperties>
</file>