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6" r:id="rId4"/>
    <p:sldId id="268" r:id="rId5"/>
    <p:sldId id="271" r:id="rId6"/>
    <p:sldId id="267" r:id="rId7"/>
    <p:sldId id="272" r:id="rId8"/>
    <p:sldId id="273" r:id="rId9"/>
    <p:sldId id="275" r:id="rId10"/>
    <p:sldId id="274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800000"/>
    <a:srgbClr val="007000"/>
    <a:srgbClr val="004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0ACD7-D647-46BB-BA35-225A74DD44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239A0-59D3-4186-BE21-C15F9E8899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5630A-230C-43C3-A6F9-D0521487C1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12D2D-4325-48F4-939E-589C8F8E26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05291-D8F1-46EF-AEEA-5530491D0A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D2749-35B9-48D4-9624-40F5A74311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00622-1ED2-469B-AB3F-34ED667341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0D1D7-5863-4A0D-B16D-403B1EB1F8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EECA9-9E92-4DDE-A334-961DD7EFDA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A6810-29B7-47C6-8229-A76388C430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38F83-7A80-4974-AE68-B8D9D5AC39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919B7E-B897-4416-9A1E-F1D50467AD4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777163" cy="428627"/>
          </a:xfrm>
        </p:spPr>
        <p:txBody>
          <a:bodyPr/>
          <a:lstStyle/>
          <a:p>
            <a:r>
              <a:rPr lang="ru-RU" sz="2400" dirty="0" smtClean="0">
                <a:solidFill>
                  <a:srgbClr val="820000"/>
                </a:solidFill>
              </a:rPr>
              <a:t>                    МБДОУ «Детский сад «Звёздочка», г Горняк.</a:t>
            </a:r>
            <a:endParaRPr lang="ru-RU" sz="2400" dirty="0">
              <a:solidFill>
                <a:srgbClr val="82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351837" cy="4608513"/>
          </a:xfrm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         </a:t>
            </a:r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Пособие «ПАРАШЮТ»</a:t>
            </a:r>
          </a:p>
          <a:p>
            <a:pPr>
              <a:buFontTx/>
              <a:buNone/>
            </a:pPr>
            <a:endParaRPr lang="ru-RU" sz="4800" dirty="0" smtClean="0">
              <a:solidFill>
                <a:srgbClr val="00B0F0"/>
              </a:solidFill>
            </a:endParaRPr>
          </a:p>
          <a:p>
            <a:pPr>
              <a:buFontTx/>
              <a:buNone/>
            </a:pPr>
            <a:endParaRPr lang="ru-RU" sz="48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80000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80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800000"/>
                </a:solidFill>
              </a:rPr>
              <a:t>                                                             воспитатель </a:t>
            </a:r>
            <a:r>
              <a:rPr lang="ru-RU" sz="2400" dirty="0">
                <a:solidFill>
                  <a:srgbClr val="800000"/>
                </a:solidFill>
              </a:rPr>
              <a:t>Шубина Е.А.</a:t>
            </a:r>
          </a:p>
          <a:p>
            <a:pPr>
              <a:buFontTx/>
              <a:buNone/>
            </a:pPr>
            <a:endParaRPr lang="ru-RU" sz="4800" dirty="0" smtClean="0">
              <a:solidFill>
                <a:srgbClr val="00B0F0"/>
              </a:solidFill>
            </a:endParaRPr>
          </a:p>
        </p:txBody>
      </p:sp>
      <p:pic>
        <p:nvPicPr>
          <p:cNvPr id="4" name="Рисунок 3" descr="C:\Users\Наташа\Desktop\Изображение 1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2686050" cy="201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015286" cy="5929354"/>
          </a:xfrm>
        </p:spPr>
        <p:txBody>
          <a:bodyPr/>
          <a:lstStyle/>
          <a:p>
            <a:pPr lvl="0">
              <a:buNone/>
            </a:pPr>
            <a:r>
              <a:rPr lang="ru-RU" sz="2400" b="1" dirty="0" smtClean="0"/>
              <a:t>                   Игра «Кто под парашютом?»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300" dirty="0" smtClean="0"/>
              <a:t>Дети идут по кругу, произнося слова, ведущий в центре, под парашютом, узнает того, кто позвал.</a:t>
            </a:r>
          </a:p>
          <a:p>
            <a:pPr>
              <a:buNone/>
            </a:pPr>
            <a:r>
              <a:rPr lang="ru-RU" sz="2300" dirty="0" smtClean="0"/>
              <a:t>    «… ты сейчас в лесу, мы зовем тебя – АУ!</a:t>
            </a:r>
          </a:p>
          <a:p>
            <a:pPr lvl="0">
              <a:buNone/>
            </a:pPr>
            <a:r>
              <a:rPr lang="ru-RU" sz="2300" dirty="0" smtClean="0"/>
              <a:t>     …  не зевай, кто позвал тебя, узнай!» </a:t>
            </a:r>
          </a:p>
          <a:p>
            <a:pPr lvl="0">
              <a:buNone/>
            </a:pPr>
            <a:endParaRPr lang="ru-RU" sz="2300" b="1" dirty="0" smtClean="0"/>
          </a:p>
          <a:p>
            <a:pPr lvl="0">
              <a:buNone/>
            </a:pPr>
            <a:endParaRPr lang="ru-RU" sz="2400" b="1" dirty="0" smtClean="0"/>
          </a:p>
          <a:p>
            <a:pPr lvl="0">
              <a:buNone/>
            </a:pPr>
            <a:endParaRPr lang="ru-RU" sz="2400" b="1" dirty="0" smtClean="0"/>
          </a:p>
          <a:p>
            <a:pPr lvl="0">
              <a:buNone/>
            </a:pPr>
            <a:r>
              <a:rPr lang="ru-RU" sz="2400" b="1" dirty="0" smtClean="0"/>
              <a:t>     </a:t>
            </a:r>
          </a:p>
          <a:p>
            <a:pPr lvl="0">
              <a:buNone/>
            </a:pPr>
            <a:endParaRPr lang="ru-RU" sz="2400" b="1" dirty="0" smtClean="0"/>
          </a:p>
          <a:p>
            <a:pPr lvl="0">
              <a:buNone/>
            </a:pPr>
            <a:r>
              <a:rPr lang="ru-RU" sz="2400" b="1" dirty="0" smtClean="0"/>
              <a:t>           Игра «Быстрые пальчики» </a:t>
            </a:r>
            <a:r>
              <a:rPr lang="ru-RU" sz="2400" dirty="0" smtClean="0"/>
              <a:t>(моторика рук)</a:t>
            </a:r>
          </a:p>
          <a:p>
            <a:pPr>
              <a:buNone/>
            </a:pPr>
            <a:r>
              <a:rPr lang="ru-RU" sz="2200" dirty="0" smtClean="0"/>
              <a:t>     </a:t>
            </a:r>
            <a:r>
              <a:rPr lang="ru-RU" sz="2300" dirty="0" smtClean="0"/>
              <a:t>Дети держат парашют хватом сверху и, перебирая пальчиками, собирают его в гармошку, продвигаясь к центру круга.</a:t>
            </a:r>
          </a:p>
          <a:p>
            <a:pPr>
              <a:buNone/>
            </a:pPr>
            <a:r>
              <a:rPr lang="ru-RU" sz="2300" dirty="0" smtClean="0"/>
              <a:t> </a:t>
            </a:r>
            <a:endParaRPr lang="ru-RU" sz="2300" dirty="0"/>
          </a:p>
        </p:txBody>
      </p:sp>
      <p:pic>
        <p:nvPicPr>
          <p:cNvPr id="4" name="Рисунок 3" descr="F:\парашют\DSCN90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4538" y="2611442"/>
            <a:ext cx="3057525" cy="2296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16832"/>
            <a:ext cx="7682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89221"/>
            <a:ext cx="835824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     Детский игровой парашют является нетрадиционным оборудованием для физического воспитания дошкольников.</a:t>
            </a:r>
          </a:p>
          <a:p>
            <a:pPr eaLnBrk="0" hangingPunct="0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eaLnBrk="0" hangingPunct="0"/>
            <a:r>
              <a:rPr lang="ru-RU" sz="2800" dirty="0" smtClean="0"/>
              <a:t>      Игры с «Парашютом» вызывают у участников бурю положительных эмоций, вносят радость, оживление, способствуют развитию творчества и фантазии.</a:t>
            </a:r>
          </a:p>
          <a:p>
            <a:pPr lvl="0" eaLnBrk="0" hangingPunct="0"/>
            <a:endParaRPr lang="ru-RU" sz="28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     Игровой парашют – это яркая ткань, состоящая из нескольких цветных секторов, у которой по кругу расположены ручки.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23436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Игры с парашютом способствуют: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78198" cy="5015480"/>
          </a:xfrm>
        </p:spPr>
        <p:txBody>
          <a:bodyPr/>
          <a:lstStyle/>
          <a:p>
            <a:r>
              <a:rPr lang="ru-RU" sz="2400" dirty="0" smtClean="0"/>
              <a:t> развитию речи, внимания, памяти;</a:t>
            </a:r>
          </a:p>
          <a:p>
            <a:r>
              <a:rPr lang="ru-RU" sz="2400" dirty="0" smtClean="0"/>
              <a:t>выработки согласованности движений с музыкой;</a:t>
            </a:r>
          </a:p>
          <a:p>
            <a:r>
              <a:rPr lang="ru-RU" sz="2400" dirty="0" smtClean="0"/>
              <a:t>укреплению мышц спины и рук;</a:t>
            </a:r>
          </a:p>
          <a:p>
            <a:r>
              <a:rPr lang="ru-RU" sz="2400" dirty="0" smtClean="0"/>
              <a:t>активизируют двигательные навыки;</a:t>
            </a:r>
          </a:p>
          <a:p>
            <a:r>
              <a:rPr lang="ru-RU" sz="2400" dirty="0" smtClean="0"/>
              <a:t>развивают координацию движений;</a:t>
            </a:r>
          </a:p>
          <a:p>
            <a:r>
              <a:rPr lang="ru-RU" sz="2400" dirty="0" smtClean="0"/>
              <a:t>позволяют тихим и застенчивым детям быстрее адаптироваться в коллективе сверстников;</a:t>
            </a:r>
          </a:p>
          <a:p>
            <a:r>
              <a:rPr lang="ru-RU" sz="2400" dirty="0" err="1" smtClean="0"/>
              <a:t>гиперактивным</a:t>
            </a:r>
            <a:r>
              <a:rPr lang="ru-RU" sz="2400" dirty="0" smtClean="0"/>
              <a:t> детям научиться соблюдать правила игры дожидаться своей очереди, взаимодействовать друг с другом;</a:t>
            </a:r>
          </a:p>
          <a:p>
            <a:r>
              <a:rPr lang="ru-RU" sz="2400" dirty="0" smtClean="0"/>
              <a:t>развивают творческие способности и вызывают положительные эмоции.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01" y="2996952"/>
            <a:ext cx="4392488" cy="5760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Игра «ГРИБОК».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E:\DSCN9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501" y="132788"/>
            <a:ext cx="4206483" cy="286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DSCN9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944"/>
            <a:ext cx="4008508" cy="284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85792" y="2996952"/>
            <a:ext cx="3233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Игра «КАРУСЕЛЬ</a:t>
            </a:r>
            <a:r>
              <a:rPr lang="ru-RU" sz="2800" b="1" dirty="0">
                <a:solidFill>
                  <a:srgbClr val="7030A0"/>
                </a:solidFill>
              </a:rPr>
              <a:t>».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7" name="Содержимое 3" descr="E:\DSCN9036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496946"/>
            <a:ext cx="4104456" cy="273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3529" y="6227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Игра «ЯБЛОЧКО ПО БЛЮДЕЧКУ»</a:t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ша\Desktop\Изображение 0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34" y="116632"/>
            <a:ext cx="381642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Наташа\Desktop\Изображение 1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00315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таша\Desktop\Изображение 0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75205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74390" y="3059668"/>
            <a:ext cx="3046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Игра «Быстрые </a:t>
            </a:r>
            <a:r>
              <a:rPr lang="ru-RU" b="1" dirty="0" smtClean="0">
                <a:solidFill>
                  <a:srgbClr val="7030A0"/>
                </a:solidFill>
              </a:rPr>
              <a:t>пальчики»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1961" y="3068960"/>
            <a:ext cx="2628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Игра </a:t>
            </a:r>
            <a:r>
              <a:rPr lang="ru-RU" b="1" dirty="0" smtClean="0">
                <a:solidFill>
                  <a:srgbClr val="7030A0"/>
                </a:solidFill>
              </a:rPr>
              <a:t>«Перемена мест».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16170" y="6245136"/>
            <a:ext cx="3375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Релаксация «Волшебный сон»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06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15588"/>
            <a:ext cx="831929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ea typeface="Times New Roman" pitchFamily="18" charset="0"/>
              </a:rPr>
              <a:t> </a:t>
            </a:r>
            <a:r>
              <a:rPr lang="ru-RU" sz="3200" dirty="0" smtClean="0">
                <a:ea typeface="Times New Roman" pitchFamily="18" charset="0"/>
              </a:rPr>
              <a:t>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Правила использования парашюта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-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Выбирая место для игры с парашютом, отдавайте предпочтение площадкам, свободным от предметов, которые могут зацепить или порвать парашют.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-   Игра должна проходить под постоянным наблюдением старшего, чтобы не допустить порчи парашюта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травмирования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участников игры.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-  Не позволяйте игрокам натягивать парашют - он может порваться.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-  Чтобы не повредить парашют, необходимо сразу же отработать движение вверх-вниз.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Практическая часть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lvl="0">
              <a:buNone/>
            </a:pPr>
            <a:r>
              <a:rPr lang="ru-RU" sz="2400" b="1" dirty="0" smtClean="0"/>
              <a:t>                                Игра «Три медведя»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Три медведя шли домой (дети идут с парашютом по кругу)</a:t>
            </a:r>
          </a:p>
          <a:p>
            <a:pPr>
              <a:buNone/>
            </a:pPr>
            <a:r>
              <a:rPr lang="ru-RU" sz="2400" dirty="0" smtClean="0"/>
              <a:t> Папа был большой, большой (парашют поднят вверх)</a:t>
            </a:r>
          </a:p>
          <a:p>
            <a:pPr>
              <a:buNone/>
            </a:pPr>
            <a:r>
              <a:rPr lang="ru-RU" sz="2400" dirty="0" smtClean="0"/>
              <a:t> Мама с ним – поменьше ростом (руки с парашютом на уровне груди)</a:t>
            </a:r>
          </a:p>
          <a:p>
            <a:pPr>
              <a:buNone/>
            </a:pPr>
            <a:r>
              <a:rPr lang="ru-RU" sz="2400" dirty="0" smtClean="0"/>
              <a:t> А сынок – малютка просто (приседают, опуская парашют)</a:t>
            </a:r>
          </a:p>
          <a:p>
            <a:pPr>
              <a:buNone/>
            </a:pPr>
            <a:r>
              <a:rPr lang="ru-RU" sz="2400" dirty="0" smtClean="0"/>
              <a:t> Очень маленький он был,</a:t>
            </a:r>
          </a:p>
          <a:p>
            <a:pPr>
              <a:buNone/>
            </a:pPr>
            <a:r>
              <a:rPr lang="ru-RU" sz="2400" dirty="0" smtClean="0"/>
              <a:t> С погремушками ходил (парашют ритмично поднимают и опускают)</a:t>
            </a:r>
          </a:p>
          <a:p>
            <a:pPr>
              <a:buNone/>
            </a:pPr>
            <a:r>
              <a:rPr lang="ru-RU" sz="2400" dirty="0" smtClean="0"/>
              <a:t> Дзинь – </a:t>
            </a:r>
            <a:r>
              <a:rPr lang="ru-RU" sz="2400" dirty="0" err="1" smtClean="0"/>
              <a:t>дзинь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857652"/>
          </a:xfrm>
        </p:spPr>
        <p:txBody>
          <a:bodyPr/>
          <a:lstStyle/>
          <a:p>
            <a:pPr lvl="0" algn="l"/>
            <a:r>
              <a:rPr lang="ru-RU" sz="2400" b="1" dirty="0" smtClean="0"/>
              <a:t>                              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Игра «Весёлый мячик»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Ребята стоят в кругу, держа двумя руками за парашют.  Воспитатель бросает на сектора парашюта резиновый мяч среднего размера. </a:t>
            </a:r>
            <a:br>
              <a:rPr lang="ru-RU" sz="2400" dirty="0" smtClean="0"/>
            </a:br>
            <a:r>
              <a:rPr lang="ru-RU" sz="2400" dirty="0" smtClean="0"/>
              <a:t>Дети, поднимая и опуская разные сектора парашюта, стараются перекатывать мяч, произнося слова:</a:t>
            </a:r>
            <a:br>
              <a:rPr lang="ru-RU" sz="2400" dirty="0" smtClean="0"/>
            </a:br>
            <a:r>
              <a:rPr lang="ru-RU" sz="2400" dirty="0" smtClean="0"/>
              <a:t>                    Ты катись, веселый мячик,</a:t>
            </a:r>
            <a:br>
              <a:rPr lang="ru-RU" sz="2400" dirty="0" smtClean="0"/>
            </a:br>
            <a:r>
              <a:rPr lang="ru-RU" sz="2400" dirty="0" smtClean="0"/>
              <a:t>                     Парашют не даст упасть.</a:t>
            </a:r>
            <a:br>
              <a:rPr lang="ru-RU" sz="2400" dirty="0" smtClean="0"/>
            </a:br>
            <a:r>
              <a:rPr lang="ru-RU" sz="2400" dirty="0" smtClean="0"/>
              <a:t>                     У кого веселый мячик –</a:t>
            </a:r>
            <a:br>
              <a:rPr lang="ru-RU" sz="2400" dirty="0" smtClean="0"/>
            </a:br>
            <a:r>
              <a:rPr lang="ru-RU" sz="2400" dirty="0" smtClean="0"/>
              <a:t>                     Постарайся передать!</a:t>
            </a:r>
            <a:endParaRPr lang="ru-RU" sz="2400" dirty="0"/>
          </a:p>
        </p:txBody>
      </p:sp>
      <p:pic>
        <p:nvPicPr>
          <p:cNvPr id="4" name="Содержимое 3" descr="E:\DSCN903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286256"/>
            <a:ext cx="3159232" cy="21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Хороводная игра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В день рожденья нашей Тани</a:t>
            </a:r>
          </a:p>
          <a:p>
            <a:pPr marL="0" indent="0">
              <a:buNone/>
            </a:pPr>
            <a:r>
              <a:rPr lang="ru-RU" sz="2000" dirty="0" smtClean="0"/>
              <a:t>     Мы немножечко устали -</a:t>
            </a:r>
          </a:p>
          <a:p>
            <a:pPr marL="0" indent="0">
              <a:buNone/>
            </a:pPr>
            <a:r>
              <a:rPr lang="ru-RU" sz="2000" dirty="0" smtClean="0"/>
              <a:t>     Рано утром прибирались,</a:t>
            </a:r>
          </a:p>
          <a:p>
            <a:pPr marL="0" indent="0">
              <a:buNone/>
            </a:pPr>
            <a:r>
              <a:rPr lang="ru-RU" sz="2000" dirty="0" smtClean="0"/>
              <a:t>     А потом гулять собрались.</a:t>
            </a:r>
          </a:p>
          <a:p>
            <a:pPr marL="0" indent="0">
              <a:buNone/>
            </a:pPr>
            <a:r>
              <a:rPr lang="ru-RU" sz="2000" dirty="0" smtClean="0"/>
              <a:t>     Пирогов испечь успели,</a:t>
            </a:r>
          </a:p>
          <a:p>
            <a:pPr marL="0" indent="0">
              <a:buNone/>
            </a:pPr>
            <a:r>
              <a:rPr lang="ru-RU" sz="2000" dirty="0" smtClean="0"/>
              <a:t>     Потихоньку песни пели,</a:t>
            </a:r>
          </a:p>
          <a:p>
            <a:pPr marL="0" indent="0">
              <a:buNone/>
            </a:pPr>
            <a:r>
              <a:rPr lang="ru-RU" sz="2000" dirty="0" smtClean="0"/>
              <a:t>     Стол красиво украшали</a:t>
            </a:r>
          </a:p>
          <a:p>
            <a:pPr marL="0" indent="0">
              <a:buNone/>
            </a:pPr>
            <a:r>
              <a:rPr lang="ru-RU" sz="2000" dirty="0" smtClean="0"/>
              <a:t>     И гостей к себе позвали.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Дружно, весело плясали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В день рожденья нашей Тани!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Топ – топ, сапожок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Ты спляши – ка, нам, дружок!</a:t>
            </a:r>
            <a:endParaRPr lang="ru-RU" dirty="0"/>
          </a:p>
        </p:txBody>
      </p:sp>
      <p:pic>
        <p:nvPicPr>
          <p:cNvPr id="4" name="Рисунок 3" descr="F:\парашют\DSCN9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826371" cy="2873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777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411</TotalTime>
  <Words>495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День Победы_06</vt:lpstr>
      <vt:lpstr>                    МБДОУ «Детский сад «Звёздочка», г Горняк.</vt:lpstr>
      <vt:lpstr>Слайд 2</vt:lpstr>
      <vt:lpstr>Игры с парашютом способствуют:</vt:lpstr>
      <vt:lpstr>Игра «ГРИБОК».</vt:lpstr>
      <vt:lpstr>Слайд 5</vt:lpstr>
      <vt:lpstr>Слайд 6</vt:lpstr>
      <vt:lpstr>Практическая часть</vt:lpstr>
      <vt:lpstr>                                                              Игра «Весёлый мячик»      Ребята стоят в кругу, держа двумя руками за парашют.  Воспитатель бросает на сектора парашюта резиновый мяч среднего размера.  Дети, поднимая и опуская разные сектора парашюта, стараются перекатывать мяч, произнося слова:                     Ты катись, веселый мячик,                      Парашют не даст упасть.                      У кого веселый мячик –                      Постарайся передать!</vt:lpstr>
      <vt:lpstr>Хороводная игра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42</cp:revision>
  <dcterms:created xsi:type="dcterms:W3CDTF">2013-03-16T20:41:41Z</dcterms:created>
  <dcterms:modified xsi:type="dcterms:W3CDTF">2015-02-11T15:20:56Z</dcterms:modified>
</cp:coreProperties>
</file>