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Критические периоды в развитии речевой функции у детей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857234"/>
          <a:ext cx="8229600" cy="514362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743200"/>
                <a:gridCol w="2743200"/>
                <a:gridCol w="2743200"/>
              </a:tblGrid>
              <a:tr h="428626"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Первый критический период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Второй критический период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Третий критический</a:t>
                      </a:r>
                      <a:r>
                        <a:rPr lang="ru-RU" sz="1400" b="1" cap="none" spc="0" baseline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период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 –</a:t>
                      </a:r>
                      <a:r>
                        <a:rPr lang="ru-RU" sz="1400" b="1" cap="none" spc="0" baseline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2 года жизни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 года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6 – 7 лет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208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Формируются предпосылки речи и начинается речевое развитие; </a:t>
                      </a:r>
                      <a:r>
                        <a:rPr lang="ru-RU" sz="1400" dirty="0" smtClean="0"/>
                        <a:t>складываются </a:t>
                      </a:r>
                      <a:r>
                        <a:rPr lang="ru-RU" sz="1400" dirty="0" smtClean="0"/>
                        <a:t>основы коммуникативного поведения; движущей силой развития речи становится потребность в общении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Интенсивно</a:t>
                      </a:r>
                      <a:r>
                        <a:rPr lang="ru-RU" sz="1400" baseline="0" dirty="0" smtClean="0"/>
                        <a:t> развиваются связная речь, происходит переход от ситуационной речи к контекстной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Начало развития письменной речи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08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Интенсивное развитие корковых речевых зон, в частности центра </a:t>
                      </a:r>
                      <a:r>
                        <a:rPr lang="ru-RU" sz="1400" dirty="0" err="1" smtClean="0"/>
                        <a:t>Брока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Рассогласованность в работе центральной нервной системы, в нейроэндокринной и сосудистой регуляции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«Срывы» нервной </a:t>
                      </a:r>
                      <a:r>
                        <a:rPr lang="ru-RU" sz="1400" baseline="0" dirty="0" smtClean="0"/>
                        <a:t> деятельности из-за возрастания нагрузки на ЦНС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208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Задержка речевого развития,</a:t>
                      </a:r>
                      <a:r>
                        <a:rPr lang="ru-RU" sz="1400" baseline="0" dirty="0" smtClean="0"/>
                        <a:t> недоразвитие речи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Заикание,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мутизм</a:t>
                      </a:r>
                      <a:r>
                        <a:rPr lang="ru-RU" sz="1400" baseline="0" dirty="0" smtClean="0"/>
                        <a:t>, отставание речевого развития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Заикание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http://ds-69.dou.tomsk.ru/files/2015/04/91791517_large_1.jpg"/>
          <p:cNvPicPr>
            <a:picLocks noChangeAspect="1" noChangeArrowheads="1"/>
          </p:cNvPicPr>
          <p:nvPr/>
        </p:nvPicPr>
        <p:blipFill>
          <a:blip r:embed="rId2" cstate="print"/>
          <a:srcRect t="7135" b="105"/>
          <a:stretch>
            <a:fillRect/>
          </a:stretch>
        </p:blipFill>
        <p:spPr bwMode="auto">
          <a:xfrm>
            <a:off x="1214414" y="1714488"/>
            <a:ext cx="1071570" cy="1160868"/>
          </a:xfrm>
          <a:prstGeom prst="rect">
            <a:avLst/>
          </a:prstGeom>
          <a:noFill/>
        </p:spPr>
      </p:pic>
      <p:pic>
        <p:nvPicPr>
          <p:cNvPr id="7" name="Picture 6" descr="http://4.bp.blogspot.com/--qsRPoYHi4Y/Uiw_6iUqKrI/AAAAAAAAAMc/rX3FXQZ804M/s1600/82529345_large_Deti_za_parto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1643050"/>
            <a:ext cx="1357322" cy="1209525"/>
          </a:xfrm>
          <a:prstGeom prst="rect">
            <a:avLst/>
          </a:prstGeom>
          <a:noFill/>
        </p:spPr>
      </p:pic>
      <p:pic>
        <p:nvPicPr>
          <p:cNvPr id="8" name="Picture 2" descr="http://2.bp.blogspot.com/-zWJmEIV0QWU/UPzkyI0pdlI/AAAAAAAADRQ/4dVupJrEQDI/s200/%D0%B4%D0%B5%D0%B2%D0%BE%D1%87%D0%BA%D0%B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1714488"/>
            <a:ext cx="1229040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111</Words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Критические периоды в развитии речевой функции у детей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</cp:revision>
  <dcterms:modified xsi:type="dcterms:W3CDTF">2015-11-24T14:32:29Z</dcterms:modified>
</cp:coreProperties>
</file>