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6" r:id="rId5"/>
    <p:sldId id="260" r:id="rId6"/>
    <p:sldId id="258" r:id="rId7"/>
    <p:sldId id="264" r:id="rId8"/>
    <p:sldId id="265" r:id="rId9"/>
    <p:sldId id="259" r:id="rId10"/>
    <p:sldId id="268" r:id="rId11"/>
    <p:sldId id="267" r:id="rId12"/>
    <p:sldId id="269" r:id="rId13"/>
    <p:sldId id="261" r:id="rId14"/>
    <p:sldId id="272" r:id="rId15"/>
    <p:sldId id="271" r:id="rId16"/>
    <p:sldId id="26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4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8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8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5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2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7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59C4-C563-4489-88BF-BDD1127E755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8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836712"/>
            <a:ext cx="74888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против экстремизма!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час во 2 – а классе.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Учитель: Скоробогатова Тамара Николаевна.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85" y="1628800"/>
            <a:ext cx="56880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6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Тамара\Desktop\Экстр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72728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70" y="424801"/>
            <a:ext cx="5187950" cy="19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Тамара\Desktop\Экстр\1375815573_881630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0100"/>
            <a:ext cx="849694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Тамара\Desktop\Экстр\1277303650_img_0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Экстремисты не хотят мира.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Тамара\Desktop\Экстр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992887" cy="37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61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Тамара\Desktop\Экстр\images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933056"/>
            <a:ext cx="3600400" cy="21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Тамара\Desktop\Экстр\materi_v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1683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Тамара\Desktop\Экстр\images (2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744416" cy="21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98072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СТОП, МАЙДАН!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Тамара\Desktop\Экстр\двойные-стандарты-крым-песочница-Украина-10965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836712"/>
            <a:ext cx="81369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Тамара\Desktop\Экстр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13690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2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44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" y="12933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861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Экстремизм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приверженность к крайним взглядам и мерам.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Тамара\Desktop\Экстр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056784" cy="40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стране проживают люди разных национальностей и вероисповеданий.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Тамара\Desktop\Экстр\0.638774077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6967"/>
            <a:ext cx="3312368" cy="387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66967"/>
            <a:ext cx="3168352" cy="387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7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692696"/>
            <a:ext cx="4392488" cy="178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Users\Тамара\Desktop\Экстр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9" y="2636912"/>
            <a:ext cx="244792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Тамара\Desktop\Экстр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26695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22920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Толерантное отношение друг к другу – уважительное, с пониманием, с терпением.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Тамара\Desktop\Экстр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12879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Тамара\Desktop\Экстр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776864" cy="33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Прикрываясь патриотическими идеями, экстремисты разжигают вражду между людьми разных национальностей.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Экстремисты стремятся достигать своих целей путём террора, насилия, жестоких убийств.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Тамара\Desktop\Экстр\images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672408" cy="29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амара\Desktop\Экстр\images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528392" cy="29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Тамара\Desktop\Экстр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4104456" cy="25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052736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отличительных знаков экстремистов.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Такой знак был у фашистов, которые напали на нашу Родину в 1941 году.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Тамара\Desktop\Экстр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1845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109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Тамара</cp:lastModifiedBy>
  <cp:revision>16</cp:revision>
  <dcterms:created xsi:type="dcterms:W3CDTF">2014-04-12T14:19:03Z</dcterms:created>
  <dcterms:modified xsi:type="dcterms:W3CDTF">2014-04-21T15:50:05Z</dcterms:modified>
</cp:coreProperties>
</file>