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2" r:id="rId3"/>
    <p:sldId id="257" r:id="rId4"/>
    <p:sldId id="258" r:id="rId5"/>
    <p:sldId id="259" r:id="rId6"/>
    <p:sldId id="260" r:id="rId7"/>
    <p:sldId id="267" r:id="rId8"/>
    <p:sldId id="268" r:id="rId9"/>
    <p:sldId id="269" r:id="rId10"/>
    <p:sldId id="261" r:id="rId11"/>
    <p:sldId id="262" r:id="rId12"/>
    <p:sldId id="26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64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A6EA9-4A16-4E88-8D82-607E9F1D963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9675-4B43-40EF-8999-8497E56FBB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E992A052-76CE-4740-A68F-BC44821955FF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F4A3087-F208-4C92-8927-7DB9E4E069C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2A052-76CE-4740-A68F-BC44821955FF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3087-F208-4C92-8927-7DB9E4E06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2A052-76CE-4740-A68F-BC44821955FF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3087-F208-4C92-8927-7DB9E4E06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2A052-76CE-4740-A68F-BC44821955FF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3087-F208-4C92-8927-7DB9E4E06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2A052-76CE-4740-A68F-BC44821955FF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3087-F208-4C92-8927-7DB9E4E06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2A052-76CE-4740-A68F-BC44821955FF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3087-F208-4C92-8927-7DB9E4E06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2A052-76CE-4740-A68F-BC44821955FF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3087-F208-4C92-8927-7DB9E4E06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2A052-76CE-4740-A68F-BC44821955FF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3087-F208-4C92-8927-7DB9E4E06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2A052-76CE-4740-A68F-BC44821955FF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3087-F208-4C92-8927-7DB9E4E06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2A052-76CE-4740-A68F-BC44821955FF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3087-F208-4C92-8927-7DB9E4E06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2A052-76CE-4740-A68F-BC44821955FF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A3087-F208-4C92-8927-7DB9E4E069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992A052-76CE-4740-A68F-BC44821955FF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4A3087-F208-4C92-8927-7DB9E4E069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sz="quarter"/>
          </p:nvPr>
        </p:nvSpPr>
        <p:spPr>
          <a:xfrm>
            <a:off x="1000100" y="1285860"/>
            <a:ext cx="7772400" cy="1470025"/>
          </a:xfrm>
        </p:spPr>
        <p:txBody>
          <a:bodyPr/>
          <a:lstStyle/>
          <a:p>
            <a:r>
              <a:rPr lang="ru-RU" sz="4800" b="1" i="1" spc="50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«Вычитание числа 4» </a:t>
            </a:r>
            <a:endParaRPr lang="ru-RU" sz="4800" b="1" i="1" spc="50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sz="quarter" idx="1"/>
          </p:nvPr>
        </p:nvSpPr>
        <p:spPr>
          <a:xfrm>
            <a:off x="3886208" y="3357562"/>
            <a:ext cx="5257792" cy="1538286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</a:rPr>
              <a:t>МОУ СОШ №106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г. Волгоград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Учитель </a:t>
            </a:r>
            <a:r>
              <a:rPr lang="ru-RU" sz="2400" dirty="0" err="1" smtClean="0">
                <a:solidFill>
                  <a:srgbClr val="C00000"/>
                </a:solidFill>
              </a:rPr>
              <a:t>нач.кл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</a:rPr>
              <a:t>Слетина</a:t>
            </a:r>
            <a:r>
              <a:rPr lang="ru-RU" sz="2400" dirty="0" smtClean="0">
                <a:solidFill>
                  <a:srgbClr val="C00000"/>
                </a:solidFill>
              </a:rPr>
              <a:t> Я.С.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s://encrypted-tbn1.gstatic.com/images?q=tbn:ANd9GcRNE1bLRJGFo2DuZ-4a2-D-OJi-BAvH6N-O5WcP4p3_r9O4rN_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42852"/>
            <a:ext cx="2752725" cy="164307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https://encrypted-tbn2.gstatic.com/images?q=tbn:ANd9GcT2X5BMBDzJG3Ed34Psz-YxTmBJqp3K9rPVPnvQ8oUv3_OsBJ8G8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357562"/>
            <a:ext cx="2143140" cy="171450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357166"/>
            <a:ext cx="5286412" cy="1143008"/>
          </a:xfrm>
        </p:spPr>
        <p:txBody>
          <a:bodyPr/>
          <a:lstStyle/>
          <a:p>
            <a:r>
              <a:rPr lang="ru-RU" sz="40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Реши задачу</a:t>
            </a:r>
            <a:br>
              <a:rPr lang="ru-RU" sz="40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0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im5-tub-ru.yandex.net/i?id=41670079-65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3286148" cy="29289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4572000" y="2857496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10 – 4 = 6  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435769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Ответ: 6 ст.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1714488"/>
            <a:ext cx="3286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2332037"/>
            <a:ext cx="8929718" cy="4525963"/>
          </a:xfrm>
        </p:spPr>
        <p:txBody>
          <a:bodyPr/>
          <a:lstStyle/>
          <a:p>
            <a:endParaRPr lang="ru-RU" sz="4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 столе  Леопольд  поставил  4 вазы  с  конфетами.  А  с  печеньем  2  вазы.  Сколько  ваз с  печеньем  и  конфетами поставил  Леопольд?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://im3-tub-ru.yandex.net/i?id=56991596-58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285728"/>
            <a:ext cx="214314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58082" y="5500702"/>
            <a:ext cx="1214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encrypted-tbn0.gstatic.com/images?q=tbn:ANd9GcQgp0Op2SicWtW6HnkgLH9Je5XSwN6jJSHeseIUvltVKJ2CjNkoo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500306"/>
            <a:ext cx="2500330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5720" y="1285860"/>
            <a:ext cx="88582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  чем  работали  сегодня  на  уроке?</a:t>
            </a:r>
            <a:endParaRPr lang="ru-RU" sz="4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786190"/>
            <a:ext cx="6572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 вам  понравилось?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https://encrypted-tbn0.gstatic.com/images?q=tbn:ANd9GcTrGh_rHsRz6DSRTc88fkpYTjZ25M1u6rmxNE49THvwykg0H7GxQw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14290"/>
            <a:ext cx="2967041" cy="2286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2928958" cy="2470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00232" y="2571744"/>
            <a:ext cx="48383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6600" b="1" cap="none" spc="50" dirty="0">
              <a:ln w="11430">
                <a:solidFill>
                  <a:schemeClr val="bg2">
                    <a:lumMod val="60000"/>
                    <a:lumOff val="40000"/>
                  </a:schemeClr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28802"/>
            <a:ext cx="5786446" cy="442915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Начинается урок</a:t>
            </a:r>
          </a:p>
          <a:p>
            <a:pPr algn="ctr">
              <a:buNone/>
            </a:pPr>
            <a:r>
              <a:rPr lang="ru-RU" sz="3600" b="1" dirty="0" smtClean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Он пойдёт ребятам впрок.</a:t>
            </a:r>
          </a:p>
          <a:p>
            <a:pPr algn="ctr">
              <a:buNone/>
            </a:pPr>
            <a:r>
              <a:rPr lang="ru-RU" sz="3600" b="1" dirty="0" smtClean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Постарайтесь всё понять,</a:t>
            </a:r>
          </a:p>
          <a:p>
            <a:pPr algn="ctr">
              <a:buNone/>
            </a:pPr>
            <a:r>
              <a:rPr lang="ru-RU" sz="3600" b="1" dirty="0" smtClean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Учитесь тайны открывать.</a:t>
            </a:r>
          </a:p>
          <a:p>
            <a:pPr algn="ctr">
              <a:buNone/>
            </a:pPr>
            <a:r>
              <a:rPr lang="ru-RU" sz="3600" b="1" dirty="0" smtClean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Ответы полные давайте</a:t>
            </a:r>
          </a:p>
          <a:p>
            <a:pPr algn="ctr">
              <a:buNone/>
            </a:pPr>
            <a:r>
              <a:rPr lang="ru-RU" sz="3600" b="1" dirty="0" smtClean="0">
                <a:ln w="28575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на уроке не зевайте.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s://encrypted-tbn1.gstatic.com/images?q=tbn:ANd9GcRS3y2_7_V8zaQIhtGIcDsLEaN-mSbNoJQnrdSegjvIuQd9Zm0Hx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14290"/>
            <a:ext cx="364333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42852"/>
            <a:ext cx="135732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5984" y="214290"/>
            <a:ext cx="600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УСТНЫЙ  СЧЁТ                            </a:t>
            </a:r>
          </a:p>
          <a:p>
            <a:pPr algn="ctr"/>
            <a:endParaRPr lang="ru-RU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 В  СТИХАХ</a:t>
            </a:r>
            <a:endParaRPr lang="ru-RU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2071678"/>
          <a:ext cx="8001056" cy="4286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00528"/>
                <a:gridCol w="4000528"/>
              </a:tblGrid>
              <a:tr h="428628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Ветер  дунул, лист сорвал,</a:t>
                      </a:r>
                    </a:p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ещё  один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упал,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 потом  упало  5.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Кто  их может сосчитать?</a:t>
                      </a:r>
                    </a:p>
                    <a:p>
                      <a:endParaRPr lang="ru-RU" sz="2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зоопарке  он  стоял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Обезьянок  всё  считал,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Две  играли  на  песке,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Две  уселись на  доске,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 четыре  спинки  грели.</a:t>
                      </a:r>
                    </a:p>
                    <a:p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Сосчитать  вы  их  успели?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28860" y="4500570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514351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endParaRPr lang="ru-RU" sz="2800" dirty="0" smtClean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1571612"/>
          <a:ext cx="7643866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1933"/>
                <a:gridCol w="3821933"/>
              </a:tblGrid>
              <a:tr h="42862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маленькой Светы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Четыре конфеты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Ещё дала пять Алла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Сколько всего стало? </a:t>
                      </a:r>
                    </a:p>
                    <a:p>
                      <a:pPr>
                        <a:buNone/>
                      </a:pP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Белка с рынка возвращалась</a:t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с лисою повстречалась.</a:t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ты, белочка, несёшь?-</a:t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Задала лиса вопрос.</a:t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Я несу своим детишкам</a:t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ореха и 3 шишки.</a:t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Ты, лиса, мне подскажи,</a:t>
                      </a:r>
                      <a:b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Сколько будет 2+3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29058" y="3143248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96" y="4929198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www.klass39.ru/wp-content/uploads/2011/03/slate-apple_benji_park_0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1733550" cy="211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klass39.ru/wp-content/uploads/2012/07/0_61dd9_c6073225_ori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00504"/>
            <a:ext cx="2214578" cy="238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571868" y="5857892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9525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4400" b="1" dirty="0">
              <a:ln w="9525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357422" y="500042"/>
            <a:ext cx="5715040" cy="714380"/>
          </a:xfrm>
        </p:spPr>
        <p:txBody>
          <a:bodyPr/>
          <a:lstStyle/>
          <a:p>
            <a:pPr algn="ctr">
              <a:buNone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  числа  4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596" y="1357298"/>
            <a:ext cx="150019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00364" y="1500174"/>
            <a:ext cx="150019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1571612"/>
            <a:ext cx="150019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429520" y="1071546"/>
            <a:ext cx="150019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5" idx="4"/>
          </p:cNvCxnSpPr>
          <p:nvPr/>
        </p:nvCxnSpPr>
        <p:spPr>
          <a:xfrm rot="5400000">
            <a:off x="767926" y="2875357"/>
            <a:ext cx="642944" cy="1785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23" idx="0"/>
          </p:cNvCxnSpPr>
          <p:nvPr/>
        </p:nvCxnSpPr>
        <p:spPr>
          <a:xfrm rot="5400000">
            <a:off x="7286637" y="2786051"/>
            <a:ext cx="1143006" cy="28576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4"/>
            <a:endCxn id="22" idx="0"/>
          </p:cNvCxnSpPr>
          <p:nvPr/>
        </p:nvCxnSpPr>
        <p:spPr>
          <a:xfrm rot="5400000">
            <a:off x="4768455" y="3446860"/>
            <a:ext cx="1857388" cy="67866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4"/>
            <a:endCxn id="21" idx="0"/>
          </p:cNvCxnSpPr>
          <p:nvPr/>
        </p:nvCxnSpPr>
        <p:spPr>
          <a:xfrm rot="5400000">
            <a:off x="2109770" y="3431381"/>
            <a:ext cx="2286016" cy="99537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0" y="3214686"/>
            <a:ext cx="2928958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+ 1 + 1 + 1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643042" y="5072074"/>
            <a:ext cx="2224102" cy="1419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+ 2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4214810" y="4714884"/>
            <a:ext cx="2286016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+ 3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429388" y="3500438"/>
            <a:ext cx="257173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+ 1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143240" y="142852"/>
            <a:ext cx="4351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1071546"/>
            <a:ext cx="77152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 – подняться,  подтянуться</a:t>
            </a:r>
          </a:p>
          <a:p>
            <a:pPr algn="ctr"/>
            <a:r>
              <a:rPr lang="ru-RU" sz="3400" b="1" dirty="0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– согнуться,  разогнуться</a:t>
            </a:r>
          </a:p>
          <a:p>
            <a:pPr algn="ctr"/>
            <a:r>
              <a:rPr lang="ru-RU" sz="3400" b="1" dirty="0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– в ладоши  три  хлопка,  головою  три  кивка.</a:t>
            </a:r>
          </a:p>
          <a:p>
            <a:pPr algn="ctr"/>
            <a:r>
              <a:rPr lang="ru-RU" sz="3400" b="1" dirty="0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четыре – ноги  шире.</a:t>
            </a:r>
          </a:p>
          <a:p>
            <a:pPr algn="ctr"/>
            <a:r>
              <a:rPr lang="ru-RU" sz="3400" b="1" dirty="0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Пять – руками  помахать</a:t>
            </a:r>
          </a:p>
          <a:p>
            <a:pPr algn="ctr"/>
            <a:r>
              <a:rPr lang="ru-RU" sz="3400" b="1" dirty="0" smtClean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Шесть – за стол  тихонько  сесть. </a:t>
            </a:r>
            <a:endParaRPr lang="ru-RU" sz="3400" b="1" dirty="0">
              <a:ln w="1905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ttps://encrypted-tbn3.gstatic.com/images?q=tbn:ANd9GcRtpc4w-pM7hy2L_L54nO97vVP6MjlR1cGdXgmRAgfYk18kKKyWt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2857520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1011222"/>
          </a:xfrm>
        </p:spPr>
        <p:txBody>
          <a:bodyPr/>
          <a:lstStyle/>
          <a:p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1</a:t>
            </a:r>
            <a:b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Вычти  число  4.</a:t>
            </a:r>
            <a:endParaRPr lang="ru-RU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2000240"/>
            <a:ext cx="24288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8 – 4 =</a:t>
            </a:r>
          </a:p>
          <a:p>
            <a:pPr marL="342900" indent="-34290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6 – 4 =</a:t>
            </a:r>
          </a:p>
          <a:p>
            <a:pPr marL="342900" indent="-34290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5 – 4 =  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1928802"/>
            <a:ext cx="235745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10 – 4 =</a:t>
            </a:r>
          </a:p>
          <a:p>
            <a:pPr marL="342900" indent="-34290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 9 – 4 =</a:t>
            </a:r>
          </a:p>
          <a:p>
            <a:pPr marL="342900" indent="-342900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 7 – 4 =  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802" y="2000240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2714620"/>
            <a:ext cx="571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3834" y="3429000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834" y="2643182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1928802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0364" y="3500438"/>
            <a:ext cx="642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s://encrypted-tbn2.gstatic.com/images?q=tbn:ANd9GcTp-9_UxLyZLOUOvtrw7slyCFJZdH02h6XhFrqUH2jh2rQG2NE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72008"/>
            <a:ext cx="2714644" cy="1952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https://encrypted-tbn1.gstatic.com/images?q=tbn:ANd9GcRB7In6qt32x2moK813W-i1KdUc5_MdP-LK8ScYYIqqTUeZzNwcd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256"/>
            <a:ext cx="1785950" cy="2233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67172" y="214290"/>
            <a:ext cx="66768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 работа</a:t>
            </a:r>
            <a:endParaRPr lang="ru-RU" sz="4400" b="1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encrypted-tbn1.gstatic.com/images?q=tbn:ANd9GcQ4Ulapsnm7wvb2hDjGx6wNhLvaEhSeBBBvm2-ccCsYGQhOXy6l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2071702" cy="1643074"/>
          </a:xfrm>
          <a:prstGeom prst="rect">
            <a:avLst/>
          </a:prstGeom>
          <a:ln w="88900" cap="sq" cmpd="thickThin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2000240"/>
            <a:ext cx="3000396" cy="4113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Вариант  1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6 + 4 =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5 – 2 =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10 – 4 =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3 + 3 =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0 + 4 =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6 – 0 =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6380" y="1928802"/>
            <a:ext cx="3000396" cy="4113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Вариант  2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3 + 5 =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4 – 4 =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2 + 6 =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5 – 4 =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7 + 3 =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10 – 2 =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250030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0232" y="307181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00232" y="414338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0232" y="364331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28794" y="4714884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330" y="2428868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28794" y="5286388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2330" y="300037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72330" y="5214950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0892" y="464344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72330" y="4071942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2330" y="3571876"/>
            <a:ext cx="642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1071546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000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http://img13.nnm.ru/3/4/c/b/9/1bed22c5bb33fdcd0d25d8d3dc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643338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4071934" y="357166"/>
            <a:ext cx="471490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Подтянитесь на носочках  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Столько  раз,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Ровно столько, сколько пальцев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руке у вас!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пять- 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Топаем ногами.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 – </a:t>
            </a:r>
          </a:p>
          <a:p>
            <a:pPr algn="ctr"/>
            <a:r>
              <a:rPr lang="ru-RU" sz="32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Хлопаем руками.</a:t>
            </a:r>
          </a:p>
          <a:p>
            <a:endParaRPr lang="ru-RU" sz="20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298</TotalTime>
  <Words>386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экология</vt:lpstr>
      <vt:lpstr>«Вычитание числа 4» </vt:lpstr>
      <vt:lpstr>Слайд 2</vt:lpstr>
      <vt:lpstr>Слайд 3</vt:lpstr>
      <vt:lpstr>Слайд 4</vt:lpstr>
      <vt:lpstr>Слайд 5</vt:lpstr>
      <vt:lpstr>Слайд 6</vt:lpstr>
      <vt:lpstr>№ 1 Вычти  число  4.</vt:lpstr>
      <vt:lpstr>Слайд 8</vt:lpstr>
      <vt:lpstr>Слайд 9</vt:lpstr>
      <vt:lpstr>Реши задачу № 4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</dc:creator>
  <cp:lastModifiedBy>MAD</cp:lastModifiedBy>
  <cp:revision>32</cp:revision>
  <dcterms:created xsi:type="dcterms:W3CDTF">2011-02-24T08:38:19Z</dcterms:created>
  <dcterms:modified xsi:type="dcterms:W3CDTF">2013-02-11T16:41:29Z</dcterms:modified>
</cp:coreProperties>
</file>