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3" r:id="rId2"/>
    <p:sldId id="269" r:id="rId3"/>
    <p:sldId id="270" r:id="rId4"/>
    <p:sldId id="267" r:id="rId5"/>
    <p:sldId id="271" r:id="rId6"/>
    <p:sldId id="259" r:id="rId7"/>
    <p:sldId id="272" r:id="rId8"/>
    <p:sldId id="262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492F7-A744-4A0A-BDAB-962AFA6185C2}" type="datetimeFigureOut">
              <a:rPr lang="ru-RU" smtClean="0"/>
              <a:t>25.10.2012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66014-9F32-48D7-B590-E60E7FA821F7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492F7-A744-4A0A-BDAB-962AFA6185C2}" type="datetimeFigureOut">
              <a:rPr lang="ru-RU" smtClean="0"/>
              <a:t>25.10.2012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66014-9F32-48D7-B590-E60E7FA821F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492F7-A744-4A0A-BDAB-962AFA6185C2}" type="datetimeFigureOut">
              <a:rPr lang="ru-RU" smtClean="0"/>
              <a:t>25.10.2012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66014-9F32-48D7-B590-E60E7FA821F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492F7-A744-4A0A-BDAB-962AFA6185C2}" type="datetimeFigureOut">
              <a:rPr lang="ru-RU" smtClean="0"/>
              <a:t>25.10.2012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66014-9F32-48D7-B590-E60E7FA821F7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492F7-A744-4A0A-BDAB-962AFA6185C2}" type="datetimeFigureOut">
              <a:rPr lang="ru-RU" smtClean="0"/>
              <a:t>25.10.2012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66014-9F32-48D7-B590-E60E7FA821F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492F7-A744-4A0A-BDAB-962AFA6185C2}" type="datetimeFigureOut">
              <a:rPr lang="ru-RU" smtClean="0"/>
              <a:t>25.10.2012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66014-9F32-48D7-B590-E60E7FA821F7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492F7-A744-4A0A-BDAB-962AFA6185C2}" type="datetimeFigureOut">
              <a:rPr lang="ru-RU" smtClean="0"/>
              <a:t>25.10.2012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66014-9F32-48D7-B590-E60E7FA821F7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492F7-A744-4A0A-BDAB-962AFA6185C2}" type="datetimeFigureOut">
              <a:rPr lang="ru-RU" smtClean="0"/>
              <a:t>25.10.2012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66014-9F32-48D7-B590-E60E7FA821F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492F7-A744-4A0A-BDAB-962AFA6185C2}" type="datetimeFigureOut">
              <a:rPr lang="ru-RU" smtClean="0"/>
              <a:t>25.10.2012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66014-9F32-48D7-B590-E60E7FA821F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492F7-A744-4A0A-BDAB-962AFA6185C2}" type="datetimeFigureOut">
              <a:rPr lang="ru-RU" smtClean="0"/>
              <a:t>25.10.2012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66014-9F32-48D7-B590-E60E7FA821F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492F7-A744-4A0A-BDAB-962AFA6185C2}" type="datetimeFigureOut">
              <a:rPr lang="ru-RU" smtClean="0"/>
              <a:t>25.10.2012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66014-9F32-48D7-B590-E60E7FA821F7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E78492F7-A744-4A0A-BDAB-962AFA6185C2}" type="datetimeFigureOut">
              <a:rPr lang="ru-RU" smtClean="0"/>
              <a:t>25.10.2012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24B66014-9F32-48D7-B590-E60E7FA821F7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jpeg"/><Relationship Id="rId3" Type="http://schemas.openxmlformats.org/officeDocument/2006/relationships/image" Target="../media/image5.jpeg"/><Relationship Id="rId7" Type="http://schemas.openxmlformats.org/officeDocument/2006/relationships/image" Target="../media/image9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jpeg"/><Relationship Id="rId11" Type="http://schemas.openxmlformats.org/officeDocument/2006/relationships/image" Target="../media/image13.jpeg"/><Relationship Id="rId5" Type="http://schemas.openxmlformats.org/officeDocument/2006/relationships/image" Target="../media/image7.jpeg"/><Relationship Id="rId10" Type="http://schemas.openxmlformats.org/officeDocument/2006/relationships/image" Target="../media/image12.jpeg"/><Relationship Id="rId4" Type="http://schemas.openxmlformats.org/officeDocument/2006/relationships/image" Target="../media/image6.jpeg"/><Relationship Id="rId9" Type="http://schemas.openxmlformats.org/officeDocument/2006/relationships/image" Target="../media/image1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88519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00731" y="3428998"/>
            <a:ext cx="708098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dirty="0" smtClean="0">
                <a:solidFill>
                  <a:srgbClr val="C00000"/>
                </a:solidFill>
              </a:rPr>
              <a:t>И</a:t>
            </a:r>
            <a:r>
              <a:rPr lang="ru-RU" sz="4800" dirty="0" smtClean="0">
                <a:solidFill>
                  <a:srgbClr val="0070C0"/>
                </a:solidFill>
              </a:rPr>
              <a:t>ван</a:t>
            </a:r>
            <a:r>
              <a:rPr lang="ru-RU" sz="4800" dirty="0" smtClean="0">
                <a:solidFill>
                  <a:srgbClr val="C00000"/>
                </a:solidFill>
              </a:rPr>
              <a:t> И</a:t>
            </a:r>
            <a:r>
              <a:rPr lang="ru-RU" sz="4800" dirty="0" smtClean="0">
                <a:solidFill>
                  <a:srgbClr val="0070C0"/>
                </a:solidFill>
              </a:rPr>
              <a:t>ванович</a:t>
            </a:r>
            <a:r>
              <a:rPr lang="ru-RU" sz="4800" dirty="0" smtClean="0">
                <a:solidFill>
                  <a:srgbClr val="C00000"/>
                </a:solidFill>
              </a:rPr>
              <a:t> И</a:t>
            </a:r>
            <a:r>
              <a:rPr lang="ru-RU" sz="4800" dirty="0" smtClean="0">
                <a:solidFill>
                  <a:srgbClr val="0070C0"/>
                </a:solidFill>
              </a:rPr>
              <a:t>ванов</a:t>
            </a:r>
            <a:endParaRPr lang="ru-RU" sz="4800" dirty="0">
              <a:solidFill>
                <a:srgbClr val="0070C0"/>
              </a:solidFill>
            </a:endParaRPr>
          </a:p>
        </p:txBody>
      </p:sp>
      <p:pic>
        <p:nvPicPr>
          <p:cNvPr id="3" name="Picture 3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7653"/>
          <a:stretch/>
        </p:blipFill>
        <p:spPr bwMode="auto">
          <a:xfrm>
            <a:off x="1374269" y="634155"/>
            <a:ext cx="6642621" cy="1255146"/>
          </a:xfrm>
          <a:prstGeom prst="rect">
            <a:avLst/>
          </a:prstGeom>
          <a:noFill/>
          <a:ln>
            <a:noFill/>
          </a:ln>
          <a:extLst/>
        </p:spPr>
      </p:pic>
    </p:spTree>
    <p:extLst>
      <p:ext uri="{BB962C8B-B14F-4D97-AF65-F5344CB8AC3E}">
        <p14:creationId xmlns:p14="http://schemas.microsoft.com/office/powerpoint/2010/main" val="23275034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29019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http://www.vsn-smol.info/pics/photo/1208926252_403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141" b="7312"/>
          <a:stretch/>
        </p:blipFill>
        <p:spPr bwMode="auto">
          <a:xfrm>
            <a:off x="-16502" y="0"/>
            <a:ext cx="9160502" cy="69746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2123728" y="260648"/>
            <a:ext cx="377058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Смоленск</a:t>
            </a:r>
            <a:endParaRPr lang="ru-RU" sz="54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816391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82256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://asim.do.am/_ph/13/386304392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r="388" b="16464"/>
          <a:stretch/>
        </p:blipFill>
        <p:spPr bwMode="auto">
          <a:xfrm>
            <a:off x="1" y="-2610"/>
            <a:ext cx="9144000" cy="42501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1" y="5013176"/>
            <a:ext cx="9144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 smtClean="0"/>
              <a:t>Плутон до 2006 года считался девятой планетой.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41547499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45218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http://stat17.privet.ru/lr/092954914f27afafbe4459987785e2e9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738" b="8588"/>
          <a:stretch/>
        </p:blipFill>
        <p:spPr bwMode="auto">
          <a:xfrm>
            <a:off x="-51401" y="5601"/>
            <a:ext cx="9258579" cy="68523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8" name="Picture 8" descr="http://samlib.ru/img/k/kapitan_s/1-13/zwezdo4et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675" b="8817"/>
          <a:stretch/>
        </p:blipFill>
        <p:spPr bwMode="auto">
          <a:xfrm>
            <a:off x="-231394" y="2816837"/>
            <a:ext cx="2771800" cy="3517510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3167844" y="66055"/>
            <a:ext cx="5544616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chemeClr val="bg1"/>
                </a:solidFill>
              </a:rPr>
              <a:t>На луне жил  звездочет,</a:t>
            </a:r>
          </a:p>
          <a:p>
            <a:r>
              <a:rPr lang="ru-RU" sz="2400" b="1" dirty="0" smtClean="0">
                <a:solidFill>
                  <a:schemeClr val="bg1"/>
                </a:solidFill>
              </a:rPr>
              <a:t>Он планетам вёл подсчёт:</a:t>
            </a:r>
          </a:p>
          <a:p>
            <a:endParaRPr lang="ru-RU" dirty="0">
              <a:solidFill>
                <a:schemeClr val="bg1"/>
              </a:solidFill>
            </a:endParaRPr>
          </a:p>
        </p:txBody>
      </p:sp>
      <p:pic>
        <p:nvPicPr>
          <p:cNvPr id="7" name="Picture 2" descr="http://www.eurostyx.com/images/mercury508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9912" y="1490061"/>
            <a:ext cx="1440160" cy="1440160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24335" y="2084064"/>
            <a:ext cx="13623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chemeClr val="bg1"/>
                </a:solidFill>
              </a:rPr>
              <a:t>Венера  </a:t>
            </a:r>
            <a:endParaRPr lang="ru-RU" sz="2400" dirty="0">
              <a:solidFill>
                <a:schemeClr val="bg1"/>
              </a:solidFill>
            </a:endParaRPr>
          </a:p>
        </p:txBody>
      </p:sp>
      <p:pic>
        <p:nvPicPr>
          <p:cNvPr id="5130" name="Picture 10" descr="http://pics.livejournal.com/jaga_lux/pic/00bq5ekz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011239"/>
            <a:ext cx="867509" cy="965223"/>
          </a:xfrm>
          <a:prstGeom prst="ellipse">
            <a:avLst/>
          </a:prstGeom>
          <a:ln w="63500" cap="rnd">
            <a:solidFill>
              <a:srgbClr val="0070C0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TextBox 11"/>
          <p:cNvSpPr txBox="1"/>
          <p:nvPr/>
        </p:nvSpPr>
        <p:spPr>
          <a:xfrm>
            <a:off x="3470176" y="2822255"/>
            <a:ext cx="17840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chemeClr val="bg1"/>
                </a:solidFill>
              </a:rPr>
              <a:t>Меркурий </a:t>
            </a:r>
            <a:endParaRPr lang="ru-RU" sz="2400" dirty="0">
              <a:solidFill>
                <a:schemeClr val="bg1"/>
              </a:solidFill>
            </a:endParaRPr>
          </a:p>
        </p:txBody>
      </p:sp>
      <p:pic>
        <p:nvPicPr>
          <p:cNvPr id="6146" name="Picture 2" descr="http://im0-tub-ru.yandex.net/i?id=85007299-52-72&amp;n=21"/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297"/>
          <a:stretch/>
        </p:blipFill>
        <p:spPr bwMode="auto">
          <a:xfrm>
            <a:off x="2139848" y="1039383"/>
            <a:ext cx="1820084" cy="1476283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2534072" y="2591423"/>
            <a:ext cx="9361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chemeClr val="bg1"/>
                </a:solidFill>
              </a:rPr>
              <a:t>Марс</a:t>
            </a:r>
            <a:endParaRPr lang="ru-RU" sz="2400" dirty="0">
              <a:solidFill>
                <a:schemeClr val="bg1"/>
              </a:solidFill>
            </a:endParaRPr>
          </a:p>
        </p:txBody>
      </p:sp>
      <p:pic>
        <p:nvPicPr>
          <p:cNvPr id="6148" name="Picture 4" descr="http://im8-tub-ru.yandex.net/i?id=185293118-27-72&amp;n=21"/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074" r="20703"/>
          <a:stretch/>
        </p:blipFill>
        <p:spPr bwMode="auto">
          <a:xfrm>
            <a:off x="1003839" y="1020574"/>
            <a:ext cx="1353852" cy="1428750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1216780" y="2508469"/>
            <a:ext cx="11776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chemeClr val="bg1"/>
                </a:solidFill>
              </a:rPr>
              <a:t>Земля</a:t>
            </a:r>
            <a:endParaRPr lang="ru-RU" sz="2400" dirty="0">
              <a:solidFill>
                <a:schemeClr val="bg1"/>
              </a:solidFill>
            </a:endParaRPr>
          </a:p>
        </p:txBody>
      </p:sp>
      <p:pic>
        <p:nvPicPr>
          <p:cNvPr id="14" name="Picture 10" descr="http://im0-tub-ru.yandex.net/i?id=219254776-15-72&amp;n=21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4" y="1855852"/>
            <a:ext cx="966403" cy="966403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TextBox 14"/>
          <p:cNvSpPr txBox="1"/>
          <p:nvPr/>
        </p:nvSpPr>
        <p:spPr>
          <a:xfrm>
            <a:off x="5096764" y="2930221"/>
            <a:ext cx="13946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chemeClr val="bg1"/>
                </a:solidFill>
              </a:rPr>
              <a:t> Нептун</a:t>
            </a:r>
            <a:endParaRPr lang="ru-RU" sz="2400" dirty="0">
              <a:solidFill>
                <a:schemeClr val="bg1"/>
              </a:solidFill>
            </a:endParaRPr>
          </a:p>
        </p:txBody>
      </p:sp>
      <p:pic>
        <p:nvPicPr>
          <p:cNvPr id="16" name="Picture 6" descr="http://im8-tub-ru.yandex.net/i?id=362864416-26-72&amp;n=21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152" y="1653382"/>
            <a:ext cx="1905000" cy="1428750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TextBox 16"/>
          <p:cNvSpPr txBox="1"/>
          <p:nvPr/>
        </p:nvSpPr>
        <p:spPr>
          <a:xfrm>
            <a:off x="6285837" y="3161053"/>
            <a:ext cx="121362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chemeClr val="bg1"/>
                </a:solidFill>
              </a:rPr>
              <a:t>Сатурн</a:t>
            </a:r>
            <a:endParaRPr lang="ru-RU" sz="2400" dirty="0">
              <a:solidFill>
                <a:schemeClr val="bg1"/>
              </a:solidFill>
            </a:endParaRPr>
          </a:p>
        </p:txBody>
      </p:sp>
      <p:pic>
        <p:nvPicPr>
          <p:cNvPr id="18" name="Picture 8" descr="http://im8-tub-ru.yandex.net/i?id=174327296-23-72&amp;n=21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68881" y="1738606"/>
            <a:ext cx="1548172" cy="1428750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TextBox 18"/>
          <p:cNvSpPr txBox="1"/>
          <p:nvPr/>
        </p:nvSpPr>
        <p:spPr>
          <a:xfrm>
            <a:off x="7482163" y="3200967"/>
            <a:ext cx="9001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chemeClr val="bg1"/>
                </a:solidFill>
              </a:rPr>
              <a:t>Уран</a:t>
            </a:r>
            <a:endParaRPr lang="ru-RU" sz="2400" dirty="0">
              <a:solidFill>
                <a:schemeClr val="bg1"/>
              </a:solidFill>
            </a:endParaRPr>
          </a:p>
        </p:txBody>
      </p:sp>
      <p:pic>
        <p:nvPicPr>
          <p:cNvPr id="20" name="Picture 2" descr="http://a2.l3-images.myspacecdn.com/images02/80/52e8bdaeef664aa589257af8a8b6d12c/m.jpg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01884" y="3689684"/>
            <a:ext cx="1368152" cy="1368153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" name="TextBox 20"/>
          <p:cNvSpPr txBox="1"/>
          <p:nvPr/>
        </p:nvSpPr>
        <p:spPr>
          <a:xfrm>
            <a:off x="7557302" y="4941168"/>
            <a:ext cx="12961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chemeClr val="bg1"/>
                </a:solidFill>
              </a:rPr>
              <a:t>Юпитер</a:t>
            </a:r>
            <a:endParaRPr lang="ru-RU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3059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228</TotalTime>
  <Words>31</Words>
  <Application>Microsoft Office PowerPoint</Application>
  <PresentationFormat>Экран (4:3)</PresentationFormat>
  <Paragraphs>13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Воздушный поток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16</cp:revision>
  <dcterms:created xsi:type="dcterms:W3CDTF">2012-10-19T08:47:10Z</dcterms:created>
  <dcterms:modified xsi:type="dcterms:W3CDTF">2012-10-25T11:35:08Z</dcterms:modified>
</cp:coreProperties>
</file>