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69" r:id="rId3"/>
    <p:sldId id="270" r:id="rId4"/>
    <p:sldId id="267" r:id="rId5"/>
    <p:sldId id="271" r:id="rId6"/>
    <p:sldId id="259" r:id="rId7"/>
    <p:sldId id="272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92F7-A744-4A0A-BDAB-962AFA6185C2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6014-9F32-48D7-B590-E60E7FA821F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92F7-A744-4A0A-BDAB-962AFA6185C2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6014-9F32-48D7-B590-E60E7FA821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92F7-A744-4A0A-BDAB-962AFA6185C2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6014-9F32-48D7-B590-E60E7FA821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92F7-A744-4A0A-BDAB-962AFA6185C2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6014-9F32-48D7-B590-E60E7FA821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92F7-A744-4A0A-BDAB-962AFA6185C2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6014-9F32-48D7-B590-E60E7FA821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92F7-A744-4A0A-BDAB-962AFA6185C2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6014-9F32-48D7-B590-E60E7FA821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92F7-A744-4A0A-BDAB-962AFA6185C2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6014-9F32-48D7-B590-E60E7FA821F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92F7-A744-4A0A-BDAB-962AFA6185C2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6014-9F32-48D7-B590-E60E7FA821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92F7-A744-4A0A-BDAB-962AFA6185C2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6014-9F32-48D7-B590-E60E7FA821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92F7-A744-4A0A-BDAB-962AFA6185C2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6014-9F32-48D7-B590-E60E7FA821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92F7-A744-4A0A-BDAB-962AFA6185C2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6014-9F32-48D7-B590-E60E7FA821F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78492F7-A744-4A0A-BDAB-962AFA6185C2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4B66014-9F32-48D7-B590-E60E7FA821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851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0731" y="3428998"/>
            <a:ext cx="7080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</a:t>
            </a:r>
            <a:r>
              <a:rPr lang="ru-RU" sz="4800" dirty="0" smtClean="0">
                <a:solidFill>
                  <a:srgbClr val="0070C0"/>
                </a:solidFill>
              </a:rPr>
              <a:t>ван</a:t>
            </a:r>
            <a:r>
              <a:rPr lang="ru-RU" sz="4800" dirty="0" smtClean="0">
                <a:solidFill>
                  <a:srgbClr val="C00000"/>
                </a:solidFill>
              </a:rPr>
              <a:t> И</a:t>
            </a:r>
            <a:r>
              <a:rPr lang="ru-RU" sz="4800" dirty="0" smtClean="0">
                <a:solidFill>
                  <a:srgbClr val="0070C0"/>
                </a:solidFill>
              </a:rPr>
              <a:t>ванович</a:t>
            </a:r>
            <a:r>
              <a:rPr lang="ru-RU" sz="4800" dirty="0" smtClean="0">
                <a:solidFill>
                  <a:srgbClr val="C00000"/>
                </a:solidFill>
              </a:rPr>
              <a:t> И</a:t>
            </a:r>
            <a:r>
              <a:rPr lang="ru-RU" sz="4800" dirty="0" smtClean="0">
                <a:solidFill>
                  <a:srgbClr val="0070C0"/>
                </a:solidFill>
              </a:rPr>
              <a:t>ванов</a:t>
            </a:r>
            <a:endParaRPr lang="ru-RU" sz="4800" dirty="0">
              <a:solidFill>
                <a:srgbClr val="0070C0"/>
              </a:solidFill>
            </a:endParaRPr>
          </a:p>
        </p:txBody>
      </p:sp>
      <p:pic>
        <p:nvPicPr>
          <p:cNvPr id="3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653"/>
          <a:stretch/>
        </p:blipFill>
        <p:spPr bwMode="auto">
          <a:xfrm>
            <a:off x="1374269" y="634155"/>
            <a:ext cx="6642621" cy="1255146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32750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901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vsn-smol.info/pics/photo/1208926252_40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1" b="7312"/>
          <a:stretch/>
        </p:blipFill>
        <p:spPr bwMode="auto">
          <a:xfrm>
            <a:off x="-16502" y="0"/>
            <a:ext cx="9160502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23728" y="260648"/>
            <a:ext cx="37705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Смоленск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639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225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asim.do.am/_ph/13/38630439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388" b="16464"/>
          <a:stretch/>
        </p:blipFill>
        <p:spPr bwMode="auto">
          <a:xfrm>
            <a:off x="1" y="-2610"/>
            <a:ext cx="9144000" cy="4250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" y="501317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Плутон до 2006 года считался девятой планетой.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5474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521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stat17.privet.ru/lr/092954914f27afafbe4459987785e2e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8" b="8588"/>
          <a:stretch/>
        </p:blipFill>
        <p:spPr bwMode="auto">
          <a:xfrm>
            <a:off x="-51401" y="5601"/>
            <a:ext cx="9258579" cy="685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samlib.ru/img/k/kapitan_s/1-13/zwezdo4e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5" b="8817"/>
          <a:stretch/>
        </p:blipFill>
        <p:spPr bwMode="auto">
          <a:xfrm>
            <a:off x="-231394" y="2816837"/>
            <a:ext cx="2771800" cy="351751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67844" y="66055"/>
            <a:ext cx="55446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На луне жил  звездочет,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Он планетам вёл подсчёт: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Picture 2" descr="http://www.eurostyx.com/images/mercury50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90061"/>
            <a:ext cx="1440160" cy="144016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335" y="2084064"/>
            <a:ext cx="136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Венера  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5130" name="Picture 10" descr="http://pics.livejournal.com/jaga_lux/pic/00bq5ekz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11239"/>
            <a:ext cx="867509" cy="965223"/>
          </a:xfrm>
          <a:prstGeom prst="ellipse">
            <a:avLst/>
          </a:prstGeom>
          <a:ln w="63500" cap="rnd">
            <a:solidFill>
              <a:srgbClr val="0070C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470176" y="2822255"/>
            <a:ext cx="1784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Меркурий 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6146" name="Picture 2" descr="http://im0-tub-ru.yandex.net/i?id=85007299-52-72&amp;n=21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97"/>
          <a:stretch/>
        </p:blipFill>
        <p:spPr bwMode="auto">
          <a:xfrm>
            <a:off x="2139848" y="1039383"/>
            <a:ext cx="1820084" cy="147628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534072" y="2591423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Марс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6148" name="Picture 4" descr="http://im8-tub-ru.yandex.net/i?id=185293118-27-72&amp;n=21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74" r="20703"/>
          <a:stretch/>
        </p:blipFill>
        <p:spPr bwMode="auto">
          <a:xfrm>
            <a:off x="1003839" y="1020574"/>
            <a:ext cx="1353852" cy="14287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216780" y="2508469"/>
            <a:ext cx="1177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Земля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4" name="Picture 10" descr="http://im0-tub-ru.yandex.net/i?id=219254776-15-72&amp;n=2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55852"/>
            <a:ext cx="966403" cy="96640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096764" y="2930221"/>
            <a:ext cx="1394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 Нептун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6" name="Picture 6" descr="http://im8-tub-ru.yandex.net/i?id=362864416-26-72&amp;n=2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653382"/>
            <a:ext cx="1905000" cy="14287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285837" y="3161053"/>
            <a:ext cx="1213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Сатурн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8" name="Picture 8" descr="http://im8-tub-ru.yandex.net/i?id=174327296-23-72&amp;n=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881" y="1738606"/>
            <a:ext cx="1548172" cy="14287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482163" y="3200967"/>
            <a:ext cx="9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Уран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0" name="Picture 2" descr="http://a2.l3-images.myspacecdn.com/images02/80/52e8bdaeef664aa589257af8a8b6d12c/m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884" y="3689684"/>
            <a:ext cx="1368152" cy="136815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7557302" y="494116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Юпитер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05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228</TotalTime>
  <Words>31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16</cp:revision>
  <dcterms:created xsi:type="dcterms:W3CDTF">2012-10-19T08:47:10Z</dcterms:created>
  <dcterms:modified xsi:type="dcterms:W3CDTF">2012-10-25T11:35:08Z</dcterms:modified>
</cp:coreProperties>
</file>