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6" r:id="rId8"/>
    <p:sldId id="263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6FA967-D4AA-413F-A49A-0E99BABF03D1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A1F1C9-5869-453E-8B27-B5B4DDDAA7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Утки- мандаринки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600" i="1" dirty="0" smtClean="0">
                <a:solidFill>
                  <a:srgbClr val="FFFF00"/>
                </a:solidFill>
              </a:rPr>
              <a:t>Самая красивая утка - мандаринка </a:t>
            </a:r>
          </a:p>
          <a:p>
            <a:endParaRPr lang="ru-RU" sz="3600" i="1" dirty="0" smtClean="0">
              <a:solidFill>
                <a:srgbClr val="FFFF00"/>
              </a:solidFill>
            </a:endParaRPr>
          </a:p>
          <a:p>
            <a:r>
              <a:rPr lang="ru-RU" sz="3600" i="1" dirty="0" smtClean="0">
                <a:solidFill>
                  <a:srgbClr val="FFFF00"/>
                </a:solidFill>
              </a:rPr>
              <a:t>Мандаринками их прозвали за яркое оперенье – в Китае мандаринами именовали знатных красиво одетых вельмож</a:t>
            </a:r>
          </a:p>
          <a:p>
            <a:endParaRPr lang="ru-RU" sz="3600" i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44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3105829-0bd7c686da12fe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" y="476672"/>
            <a:ext cx="8340785" cy="609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8186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340768"/>
            <a:ext cx="5832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Общая популяция утки мандаринки по всему миру едва превышает 25 тысяч пар, из которых в России насчитывается не более 15 тысяч пар. Они занесены в красную книгу России, охота на этих водоплавающих запрещена законом РФ.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9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105831-55362b8a5a2ddd5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081152" cy="60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76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448413">
            <a:off x="888726" y="1648602"/>
            <a:ext cx="61744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Мандаринка — маленькая утка весом от 0,4 до 0,7 килограмм. Брачный наряд самца мандаринки четко отличается среди других уток очень красочным цветом оперения. На самом деле, у этой утки крайне необычный вид.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046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3105832-8a6440ddd19849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154918" cy="609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15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4725145"/>
            <a:ext cx="45719" cy="7200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098" name="Picture 2" descr="3105835-a815acddb75a33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8112"/>
            <a:ext cx="3860428" cy="653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 rot="20137781">
            <a:off x="2821302" y="3319808"/>
            <a:ext cx="59347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Единственные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из всех уток, они обитают на деревьях, причем их дупла могут располагаться на высоте свыше 6 метров.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0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3105836-4533607f67eefc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8113"/>
            <a:ext cx="7748860" cy="63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07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61206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 нынешнее время гнездовья утки мандаринки в России сосредоточены в Амурской и Сахалинской обл., в Хабаровском и Приморском краях, как правило, в бассейне реки Амур. Самая северная точка гнездования на восточных склонах Сихотэ-Алиня — река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Ботчи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В южной части территория распространения охватывает все Приморье, кроме территорий, где нет лесов. На Сахалине утка обитает в южных и центральных районах.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3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3105839-b0a8128f135b65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4" y="476672"/>
            <a:ext cx="8058640" cy="602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79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7200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Лягушки, равно как и желуди, — излюбленное лакомство мандаринок. Конечно, в рационе присутствует еще масса "блюд" из семян растений, рыбы, </a:t>
            </a:r>
            <a:r>
              <a:rPr lang="ru-RU" sz="2400" dirty="0" err="1" smtClean="0">
                <a:solidFill>
                  <a:srgbClr val="C00000"/>
                </a:solidFill>
              </a:rPr>
              <a:t>углозубов</a:t>
            </a:r>
            <a:r>
              <a:rPr lang="ru-RU" sz="2400" dirty="0" smtClean="0">
                <a:solidFill>
                  <a:srgbClr val="C00000"/>
                </a:solidFill>
              </a:rPr>
              <a:t> и т.д., но первые два являются ключевыми. Чтобы полакомиться желудями, мандаринки садятся на дубы, а так же подбирают их на склонах сопок или в воде. Полет у этой утки очень быстрый и маневренный: с земли и с воды они поднимаются одинаково свободно и практически вертикально.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10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266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Утки- мандаринки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Утки- мандаринки</dc:title>
  <dc:creator>Пользователь</dc:creator>
  <cp:lastModifiedBy>Пользователь</cp:lastModifiedBy>
  <cp:revision>4</cp:revision>
  <dcterms:created xsi:type="dcterms:W3CDTF">2012-12-04T12:11:50Z</dcterms:created>
  <dcterms:modified xsi:type="dcterms:W3CDTF">2012-12-04T12:59:34Z</dcterms:modified>
</cp:coreProperties>
</file>