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D60093"/>
    <a:srgbClr val="000099"/>
    <a:srgbClr val="1656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43BE71-0C93-48A2-A6AA-0F241C2D5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6E8-AA47-4148-9F2A-1DDA7A6E9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7B88-7247-4027-B17A-84045B462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AAF7DA-DD48-4842-B119-AB4FF722B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03FD-493C-4AA9-901D-E5D749B9A6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A6E-0FEC-4E72-B284-D187764B7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81ACBA-973A-4E5C-A568-D3BA57357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C437-210C-4B5C-9EF1-EC855FC0E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F570-3359-4A49-A906-1381DE260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E045-AA7D-44DD-916A-901A41229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FE0-E931-4C9C-A233-9AEAC77941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5A762C-34CF-4E7C-BB6E-29367CFB6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6813" y="571481"/>
            <a:ext cx="53715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МОУ </a:t>
            </a:r>
          </a:p>
          <a:p>
            <a:pPr algn="ctr"/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ru-RU" sz="1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Тумская</a:t>
            </a:r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средняя общеобразовательная школа №3»</a:t>
            </a: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3248" y="1428736"/>
            <a:ext cx="60672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Презентация к уроку обучения грамоте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3248" y="2428869"/>
            <a:ext cx="61489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«Согласные звуки </a:t>
            </a:r>
            <a:r>
              <a:rPr 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]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[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’]</a:t>
            </a:r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Буквы Т, т»</a:t>
            </a:r>
            <a:endParaRPr lang="ru-RU" sz="32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3739034"/>
            <a:ext cx="378621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УМК «Школа России»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4426024"/>
            <a:ext cx="585791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Учитель: </a:t>
            </a:r>
            <a:r>
              <a:rPr lang="ru-RU" sz="1600" b="1" cap="none" spc="0" dirty="0" err="1" smtClean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Якушенко</a:t>
            </a:r>
            <a:r>
              <a:rPr lang="ru-RU" sz="1600" b="1" cap="none" spc="0" dirty="0" smtClean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Кристина </a:t>
            </a:r>
            <a:r>
              <a:rPr lang="ru-RU" sz="1600" b="1" dirty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  <a:r>
              <a:rPr lang="ru-RU" sz="1600" b="1" cap="none" spc="0" dirty="0" smtClean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иколаевна.</a:t>
            </a:r>
            <a:endParaRPr lang="ru-RU" sz="1600" b="1" cap="none" spc="0" dirty="0">
              <a:ln w="11430"/>
              <a:solidFill>
                <a:srgbClr val="CC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5367994"/>
            <a:ext cx="59293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2010г.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4895850" cy="3671888"/>
          </a:xfrm>
          <a:prstGeom prst="rect">
            <a:avLst/>
          </a:prstGeom>
          <a:noFill/>
        </p:spPr>
      </p:pic>
      <p:pic>
        <p:nvPicPr>
          <p:cNvPr id="2054" name="Picture 6" descr="JU6O3WCA31Z7IJCALTAJ98CAMDQ6RVCAMNTEWXCAXA5G57CA8HZAU7CA3862P1CAB07VZVCAX4SIZHCA2D3KBACAD1S1SECATM925RCAOZM9GBCAHEDLJLCAN5GQXOCABAXPPQCA5T7FQ2CATMNPMACA0NK6GK"/>
          <p:cNvPicPr>
            <a:picLocks noChangeAspect="1" noChangeArrowheads="1"/>
          </p:cNvPicPr>
          <p:nvPr/>
        </p:nvPicPr>
        <p:blipFill>
          <a:blip r:embed="rId3"/>
          <a:srcRect l="1541" t="3909" r="74818" b="65620"/>
          <a:stretch>
            <a:fillRect/>
          </a:stretch>
        </p:blipFill>
        <p:spPr bwMode="auto">
          <a:xfrm>
            <a:off x="5364163" y="3141663"/>
            <a:ext cx="3313112" cy="280828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1550" y="4652963"/>
            <a:ext cx="914400" cy="914400"/>
          </a:xfrm>
          <a:prstGeom prst="rect">
            <a:avLst/>
          </a:prstGeom>
          <a:solidFill>
            <a:srgbClr val="165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588125" y="1628775"/>
            <a:ext cx="914400" cy="914400"/>
          </a:xfrm>
          <a:prstGeom prst="rect">
            <a:avLst/>
          </a:prstGeom>
          <a:solidFill>
            <a:srgbClr val="165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059113" y="4508500"/>
            <a:ext cx="6286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4356100" y="4724400"/>
            <a:ext cx="3524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D104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5256213" cy="2247900"/>
          </a:xfrm>
          <a:prstGeom prst="rect">
            <a:avLst/>
          </a:prstGeom>
          <a:noFill/>
        </p:spPr>
      </p:pic>
      <p:pic>
        <p:nvPicPr>
          <p:cNvPr id="3077" name="Picture 5" descr="YFFX6OCACNUDOFCABCETZPCAP2TOO1CAHQHMWOCAU7U76FCAO94OBUCAJ2A518CAIM0W0ECAV2C2NVCAHT3F5PCASYCIEZCAP8USAOCAND7NKACAO3RDG3CA5KD9TXCAHXADJJCA0DFHLVCA52O1HACAQALWB2"/>
          <p:cNvPicPr>
            <a:picLocks noChangeAspect="1" noChangeArrowheads="1"/>
          </p:cNvPicPr>
          <p:nvPr/>
        </p:nvPicPr>
        <p:blipFill>
          <a:blip r:embed="rId3"/>
          <a:srcRect r="75601" b="67694"/>
          <a:stretch>
            <a:fillRect/>
          </a:stretch>
        </p:blipFill>
        <p:spPr bwMode="auto">
          <a:xfrm>
            <a:off x="5508625" y="3429000"/>
            <a:ext cx="2803525" cy="280828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00113" y="3789363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77050" y="1773238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987675" y="4005263"/>
            <a:ext cx="6286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4211638" y="4292600"/>
            <a:ext cx="3524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 animBg="1"/>
      <p:bldP spid="30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JU6O3WCA31Z7IJCALTAJ98CAMDQ6RVCAMNTEWXCAXA5G57CA8HZAU7CA3862P1CAB07VZVCAX4SIZHCA2D3KBACAD1S1SECATM925RCAOZM9GBCAHEDLJLCAN5GQXOCABAXPPQCA5T7FQ2CATMNPMACA0NK6GK"/>
          <p:cNvPicPr>
            <a:picLocks noChangeAspect="1" noChangeArrowheads="1"/>
          </p:cNvPicPr>
          <p:nvPr/>
        </p:nvPicPr>
        <p:blipFill>
          <a:blip r:embed="rId2"/>
          <a:srcRect l="73619" t="64371"/>
          <a:stretch>
            <a:fillRect/>
          </a:stretch>
        </p:blipFill>
        <p:spPr bwMode="auto">
          <a:xfrm>
            <a:off x="323850" y="404813"/>
            <a:ext cx="4032250" cy="3582987"/>
          </a:xfrm>
          <a:prstGeom prst="rect">
            <a:avLst/>
          </a:prstGeom>
          <a:noFill/>
        </p:spPr>
      </p:pic>
      <p:pic>
        <p:nvPicPr>
          <p:cNvPr id="4101" name="Picture 5" descr="SO0086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276475"/>
            <a:ext cx="3997325" cy="346868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27088" y="4797425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4888" y="836613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2771775" y="4724400"/>
            <a:ext cx="6286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924300" y="5013325"/>
            <a:ext cx="3524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5" grpId="0" animBg="1"/>
      <p:bldP spid="4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LOW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8913"/>
            <a:ext cx="1947863" cy="5256212"/>
          </a:xfrm>
          <a:prstGeom prst="rect">
            <a:avLst/>
          </a:prstGeom>
          <a:noFill/>
        </p:spPr>
      </p:pic>
      <p:pic>
        <p:nvPicPr>
          <p:cNvPr id="5125" name="Picture 5" descr="zucca_architetto_frances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765175"/>
            <a:ext cx="4095750" cy="4249738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42988" y="5589588"/>
            <a:ext cx="914400" cy="914400"/>
          </a:xfrm>
          <a:prstGeom prst="rect">
            <a:avLst/>
          </a:prstGeom>
          <a:solidFill>
            <a:srgbClr val="165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300788" y="5516563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3203575" y="5157788"/>
            <a:ext cx="6286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4572000" y="5445125"/>
            <a:ext cx="3524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X4P0MPCAHBMUI8CA7GNEWLCAP5EARYCABLUOBPCA8KKNKUCACR2V93CAMLED9ZCA8Z4G5BCAJTEC0XCACZ1AFPCAAHX2ZFCA2RJH3JCAVJEXZICAJ24PGECAWJ85GKCAZBQVAPCAMOBFA2CA1LNVJRCAL56UAT"/>
          <p:cNvPicPr>
            <a:picLocks noChangeAspect="1" noChangeArrowheads="1"/>
          </p:cNvPicPr>
          <p:nvPr/>
        </p:nvPicPr>
        <p:blipFill>
          <a:blip r:embed="rId2"/>
          <a:srcRect l="1768" t="2466" r="76610" b="67883"/>
          <a:stretch>
            <a:fillRect/>
          </a:stretch>
        </p:blipFill>
        <p:spPr bwMode="auto">
          <a:xfrm>
            <a:off x="900113" y="620713"/>
            <a:ext cx="3279775" cy="3455987"/>
          </a:xfrm>
          <a:prstGeom prst="rect">
            <a:avLst/>
          </a:prstGeom>
          <a:noFill/>
        </p:spPr>
      </p:pic>
      <p:pic>
        <p:nvPicPr>
          <p:cNvPr id="6149" name="Picture 5" descr="HM0017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628775"/>
            <a:ext cx="3311525" cy="321627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19250" y="5445125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019925" y="5445125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3924300" y="5013325"/>
            <a:ext cx="6286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5219700" y="5300663"/>
            <a:ext cx="352425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54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ул. Пирогова д.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Якушенко</dc:creator>
  <cp:lastModifiedBy>Admin</cp:lastModifiedBy>
  <cp:revision>9</cp:revision>
  <dcterms:created xsi:type="dcterms:W3CDTF">2010-07-03T13:06:42Z</dcterms:created>
  <dcterms:modified xsi:type="dcterms:W3CDTF">2012-04-15T19:20:41Z</dcterms:modified>
</cp:coreProperties>
</file>