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2" r:id="rId3"/>
    <p:sldId id="261" r:id="rId4"/>
    <p:sldId id="263" r:id="rId5"/>
    <p:sldId id="259" r:id="rId6"/>
    <p:sldId id="260" r:id="rId7"/>
    <p:sldId id="264" r:id="rId8"/>
    <p:sldId id="279" r:id="rId9"/>
    <p:sldId id="265" r:id="rId10"/>
    <p:sldId id="266" r:id="rId11"/>
    <p:sldId id="267" r:id="rId12"/>
    <p:sldId id="268" r:id="rId13"/>
    <p:sldId id="280" r:id="rId14"/>
    <p:sldId id="269" r:id="rId15"/>
    <p:sldId id="270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CC9A1-E266-4B6A-A5F3-A174F6173C83}" type="datetimeFigureOut">
              <a:rPr lang="ru-RU" smtClean="0"/>
              <a:pPr/>
              <a:t>26.04.2010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A4F2E-B583-4671-917D-C77770868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4F2E-B583-4671-917D-C77770868F8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4F2E-B583-4671-917D-C77770868F8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4F2E-B583-4671-917D-C77770868F8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4F2E-B583-4671-917D-C77770868F8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4F2E-B583-4671-917D-C77770868F8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4F2E-B583-4671-917D-C77770868F8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4F2E-B583-4671-917D-C77770868F8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CCFB5-C7DF-4485-AE79-0BBD4435629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CCFB5-C7DF-4485-AE79-0BBD4435629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CCFB5-C7DF-4485-AE79-0BBD4435629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CCFB5-C7DF-4485-AE79-0BBD4435629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4F2E-B583-4671-917D-C77770868F8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CCFB5-C7DF-4485-AE79-0BBD4435629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CCFB5-C7DF-4485-AE79-0BBD4435629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4F2E-B583-4671-917D-C77770868F8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4F2E-B583-4671-917D-C77770868F8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4F2E-B583-4671-917D-C77770868F8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4F2E-B583-4671-917D-C77770868F8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4F2E-B583-4671-917D-C77770868F8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4F2E-B583-4671-917D-C77770868F8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4F2E-B583-4671-917D-C77770868F8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785794"/>
            <a:ext cx="8358246" cy="5072098"/>
          </a:xfrm>
        </p:spPr>
        <p:txBody>
          <a:bodyPr>
            <a:noAutofit/>
          </a:bodyPr>
          <a:lstStyle/>
          <a:p>
            <a:r>
              <a:rPr lang="ru-RU" sz="12000" b="1" dirty="0" smtClean="0">
                <a:solidFill>
                  <a:schemeClr val="accent6">
                    <a:lumMod val="50000"/>
                  </a:schemeClr>
                </a:solidFill>
                <a:latin typeface="Monotxt" pitchFamily="2" charset="0"/>
                <a:ea typeface="Microsoft JhengHei" pitchFamily="34" charset="-120"/>
                <a:cs typeface="Monotxt" pitchFamily="2" charset="0"/>
              </a:rPr>
              <a:t>Кто в чем живет</a:t>
            </a:r>
            <a:endParaRPr lang="ru-RU" sz="12000" b="1" dirty="0">
              <a:solidFill>
                <a:schemeClr val="accent6">
                  <a:lumMod val="50000"/>
                </a:schemeClr>
              </a:solidFill>
              <a:latin typeface="Monotxt" pitchFamily="2" charset="0"/>
              <a:ea typeface="Microsoft JhengHei" pitchFamily="34" charset="-120"/>
              <a:cs typeface="Monotxt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000628" cy="114300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latin typeface="Palatino Linotype" pitchFamily="18" charset="0"/>
              </a:rPr>
              <a:t>Дома на деревьях</a:t>
            </a:r>
            <a:endParaRPr lang="ru-RU" dirty="0">
              <a:latin typeface="Palatino Linotyp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14876" y="214290"/>
            <a:ext cx="4252914" cy="3286148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Жилища на деревьях в Индонезии сооружают подобно сторожевым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вышкам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шести – или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семиметровой высоте над землей.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Попадают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хижину по длинным лестницам, связанным из жердей.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Дома на деревьях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29190" y="3714752"/>
            <a:ext cx="4038600" cy="2991088"/>
          </a:xfrm>
        </p:spPr>
      </p:pic>
      <p:pic>
        <p:nvPicPr>
          <p:cNvPr id="6" name="Рисунок 5" descr="Дом на дерев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142984"/>
            <a:ext cx="4143404" cy="5524539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571480"/>
            <a:ext cx="3829048" cy="1143000"/>
          </a:xfrm>
        </p:spPr>
        <p:txBody>
          <a:bodyPr>
            <a:noAutofit/>
          </a:bodyPr>
          <a:lstStyle/>
          <a:p>
            <a:pPr algn="r"/>
            <a:r>
              <a:rPr lang="ru-RU" sz="7200" dirty="0" err="1" smtClean="0">
                <a:latin typeface="Palatino Linotype" pitchFamily="18" charset="0"/>
              </a:rPr>
              <a:t>Фелидж</a:t>
            </a:r>
            <a:endParaRPr lang="ru-RU" sz="7200" dirty="0">
              <a:latin typeface="Palatino Linotyp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42852"/>
            <a:ext cx="5072098" cy="2000264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атер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служащий жилищем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бедуинам.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Фелидж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состоит из покрывала, сотканного из верблюжьей или козьей шерсти, и шестов, подпирающих сооружение.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Фелидж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214414" y="2071678"/>
            <a:ext cx="6500858" cy="4594047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4357718" cy="1143000"/>
          </a:xfrm>
        </p:spPr>
        <p:txBody>
          <a:bodyPr>
            <a:normAutofit/>
          </a:bodyPr>
          <a:lstStyle/>
          <a:p>
            <a:pPr algn="l"/>
            <a:r>
              <a:rPr lang="ru-RU" sz="4800" dirty="0" smtClean="0">
                <a:latin typeface="Palatino Linotype" pitchFamily="18" charset="0"/>
              </a:rPr>
              <a:t>Японский дом</a:t>
            </a:r>
            <a:endParaRPr lang="ru-RU" sz="4800" dirty="0">
              <a:latin typeface="Palatino Linotype" pitchFamily="18" charset="0"/>
            </a:endParaRPr>
          </a:p>
        </p:txBody>
      </p:sp>
      <p:pic>
        <p:nvPicPr>
          <p:cNvPr id="5" name="Содержимое 4" descr="Японский дом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42844" y="3214686"/>
            <a:ext cx="5716674" cy="340713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214290"/>
            <a:ext cx="4038600" cy="4572032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Японский дом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строят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трех основных материалов: бамбука, циновки и бумаги. Такое жилище наиболее безопасно во время частых землетрясений в Японии. Стены не выполняют функцию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опоры.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рыша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имеет большие навесы, которые предохраняют бумажные стены дома от дождя и палящего солнца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Японский до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643050"/>
            <a:ext cx="275747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7200" dirty="0" smtClean="0">
                <a:latin typeface="Palatino Linotype" pitchFamily="18" charset="0"/>
              </a:rPr>
              <a:t>Юрта</a:t>
            </a:r>
            <a:endParaRPr lang="ru-RU" sz="7200" dirty="0">
              <a:latin typeface="Palatino Linotyp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4572008"/>
            <a:ext cx="8782112" cy="2114552"/>
          </a:xfrm>
        </p:spPr>
        <p:txBody>
          <a:bodyPr>
            <a:normAutofit lnSpcReduction="10000"/>
          </a:bodyPr>
          <a:lstStyle/>
          <a:p>
            <a:pPr marL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собенный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тип жилища, которым пользуются кочевые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народы. Круглое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без углов и прямых стен, переносное строение, прекрасно приспособлено к образу жизни этих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народов. Деревянный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каркас собирают в течение нескольких часов, его удобно перевозить.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устилают шкурами животных, а стены внутри — тканью. </a:t>
            </a:r>
          </a:p>
        </p:txBody>
      </p:sp>
      <p:pic>
        <p:nvPicPr>
          <p:cNvPr id="6" name="Рисунок 5" descr="Юрт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1564" y="285728"/>
            <a:ext cx="6338072" cy="4214818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2" y="142852"/>
            <a:ext cx="268604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7200" dirty="0" smtClean="0">
                <a:latin typeface="Palatino Linotype" pitchFamily="18" charset="0"/>
              </a:rPr>
              <a:t>Фанза</a:t>
            </a:r>
            <a:endParaRPr lang="ru-RU" sz="7200" dirty="0">
              <a:latin typeface="Palatino Linotype" pitchFamily="18" charset="0"/>
            </a:endParaRPr>
          </a:p>
        </p:txBody>
      </p:sp>
      <p:pic>
        <p:nvPicPr>
          <p:cNvPr id="5" name="Содержимое 4" descr="Фанза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5512231" cy="257174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29322" y="1142984"/>
            <a:ext cx="3000396" cy="5500726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ип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жилища у китайцев: прямоугольное,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двух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или трехкомнатное,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каркасно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‑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столбовое,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черепичными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стенами и двускатной крышей. Так выглядел дом бедного крестьянина.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Материалами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служили камень, дерево разных пород, кирпич.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Фанза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2857496"/>
            <a:ext cx="5072098" cy="3804074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2339975" y="333375"/>
            <a:ext cx="4464050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Необычные дома</a:t>
            </a:r>
          </a:p>
        </p:txBody>
      </p:sp>
      <p:pic>
        <p:nvPicPr>
          <p:cNvPr id="31749" name="Picture 5" descr="вверх ногами в польш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1188" y="3028950"/>
            <a:ext cx="4614862" cy="37131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31750" name="Picture 6" descr="айсбер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463" y="1052513"/>
            <a:ext cx="4211637" cy="37576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1751" name="WordArt 7"/>
          <p:cNvSpPr>
            <a:spLocks noChangeArrowheads="1" noChangeShapeType="1" noTextEdit="1"/>
          </p:cNvSpPr>
          <p:nvPr/>
        </p:nvSpPr>
        <p:spPr bwMode="auto">
          <a:xfrm>
            <a:off x="5364163" y="2349500"/>
            <a:ext cx="307181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дом вверх ногами</a:t>
            </a:r>
          </a:p>
        </p:txBody>
      </p:sp>
      <p:sp>
        <p:nvSpPr>
          <p:cNvPr id="31752" name="WordArt 8"/>
          <p:cNvSpPr>
            <a:spLocks noChangeArrowheads="1" noChangeShapeType="1" noTextEdit="1"/>
          </p:cNvSpPr>
          <p:nvPr/>
        </p:nvSpPr>
        <p:spPr bwMode="auto">
          <a:xfrm>
            <a:off x="1042988" y="5013325"/>
            <a:ext cx="257016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снежный дом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17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51" grpId="0"/>
      <p:bldP spid="317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дом гриб в сш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4129088" cy="52292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32774" name="WordArt 6"/>
          <p:cNvSpPr>
            <a:spLocks noChangeArrowheads="1" noChangeShapeType="1" noTextEdit="1"/>
          </p:cNvSpPr>
          <p:nvPr/>
        </p:nvSpPr>
        <p:spPr bwMode="auto">
          <a:xfrm>
            <a:off x="1116013" y="5661025"/>
            <a:ext cx="2020887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 dirty="0">
                <a:ln w="222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дом-гриб</a:t>
            </a:r>
          </a:p>
        </p:txBody>
      </p:sp>
      <p:pic>
        <p:nvPicPr>
          <p:cNvPr id="32775" name="Picture 7" descr="дом кактус в нидерланда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0438" y="1400175"/>
            <a:ext cx="4194175" cy="534193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32776" name="WordArt 8"/>
          <p:cNvSpPr>
            <a:spLocks noChangeArrowheads="1" noChangeShapeType="1" noTextEdit="1"/>
          </p:cNvSpPr>
          <p:nvPr/>
        </p:nvSpPr>
        <p:spPr bwMode="auto">
          <a:xfrm>
            <a:off x="5867400" y="801688"/>
            <a:ext cx="207645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 dirty="0">
                <a:ln w="222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дом-кактус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  <p:bldP spid="3277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дом скал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1125538"/>
            <a:ext cx="3411538" cy="5543550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33797" name="Picture 5" descr="дом свободных духом в канад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80988"/>
            <a:ext cx="4897437" cy="3940175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33798" name="WordArt 6"/>
          <p:cNvSpPr>
            <a:spLocks noChangeArrowheads="1" noChangeShapeType="1" noTextEdit="1"/>
          </p:cNvSpPr>
          <p:nvPr/>
        </p:nvSpPr>
        <p:spPr bwMode="auto">
          <a:xfrm>
            <a:off x="6084888" y="333375"/>
            <a:ext cx="22002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дом-скала</a:t>
            </a:r>
          </a:p>
        </p:txBody>
      </p:sp>
      <p:sp>
        <p:nvSpPr>
          <p:cNvPr id="33799" name="WordArt 7"/>
          <p:cNvSpPr>
            <a:spLocks noChangeArrowheads="1" noChangeShapeType="1" noTextEdit="1"/>
          </p:cNvSpPr>
          <p:nvPr/>
        </p:nvSpPr>
        <p:spPr bwMode="auto">
          <a:xfrm>
            <a:off x="395288" y="4510088"/>
            <a:ext cx="4681537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 dirty="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дом свободных духом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  <p:bldP spid="3379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корзи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333375"/>
            <a:ext cx="4645025" cy="3179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34821" name="Picture 5" descr="дом стекля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512888"/>
            <a:ext cx="3813175" cy="50847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4822" name="WordArt 6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34766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54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стеклянный дом</a:t>
            </a:r>
          </a:p>
        </p:txBody>
      </p:sp>
      <p:sp>
        <p:nvSpPr>
          <p:cNvPr id="34823" name="WordArt 7"/>
          <p:cNvSpPr>
            <a:spLocks noChangeArrowheads="1" noChangeShapeType="1" noTextEdit="1"/>
          </p:cNvSpPr>
          <p:nvPr/>
        </p:nvSpPr>
        <p:spPr bwMode="auto">
          <a:xfrm>
            <a:off x="5364163" y="3860800"/>
            <a:ext cx="26860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54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дом-корзина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  <p:bldP spid="348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142852"/>
            <a:ext cx="2400288" cy="796908"/>
          </a:xfrm>
        </p:spPr>
        <p:txBody>
          <a:bodyPr>
            <a:noAutofit/>
          </a:bodyPr>
          <a:lstStyle/>
          <a:p>
            <a:pPr algn="r"/>
            <a:r>
              <a:rPr lang="ru-RU" sz="7200" dirty="0" smtClean="0">
                <a:latin typeface="Palatino Linotype" pitchFamily="18" charset="0"/>
              </a:rPr>
              <a:t>Изба</a:t>
            </a:r>
            <a:endParaRPr lang="ru-RU" sz="7200" dirty="0">
              <a:latin typeface="Palatino Linotyp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2285992"/>
            <a:ext cx="3786214" cy="4357718"/>
          </a:xfrm>
        </p:spPr>
        <p:txBody>
          <a:bodyPr>
            <a:normAutofit fontScale="92500"/>
          </a:bodyPr>
          <a:lstStyle/>
          <a:p>
            <a:pPr marL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радиционное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жилище русских.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збу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ставили из сосновых или еловых бревен. Кровли крыли серебристым осиновым лемехом. Четырехстенный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сруб был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основой любой деревянной постройки.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избе обязательно устраивали красный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угол. Печи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отводили центральное место во всем пространстве жилища. </a:t>
            </a:r>
          </a:p>
        </p:txBody>
      </p:sp>
      <p:pic>
        <p:nvPicPr>
          <p:cNvPr id="5" name="Picture 4" descr="Ребус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3409128" cy="1857388"/>
          </a:xfrm>
          <a:prstGeom prst="rect">
            <a:avLst/>
          </a:prstGeom>
          <a:noFill/>
          <a:ln w="76200">
            <a:pattFill prst="sphere">
              <a:fgClr>
                <a:srgbClr val="993300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6" name="Picture 5" descr="рус изб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7080" y="928670"/>
            <a:ext cx="4503809" cy="57864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кубический дом в нидерланда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044825"/>
            <a:ext cx="4537075" cy="3554413"/>
          </a:xfrm>
          <a:prstGeom prst="rect">
            <a:avLst/>
          </a:prstGeom>
          <a:noFill/>
          <a:ln w="28575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35847" name="Picture 7" descr="ле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260350"/>
            <a:ext cx="4086225" cy="3767138"/>
          </a:xfrm>
          <a:prstGeom prst="rect">
            <a:avLst/>
          </a:prstGeom>
          <a:noFill/>
          <a:ln w="28575">
            <a:solidFill>
              <a:srgbClr val="003300"/>
            </a:solidFill>
            <a:miter lim="800000"/>
            <a:headEnd/>
            <a:tailEnd/>
          </a:ln>
        </p:spPr>
      </p:pic>
      <p:sp>
        <p:nvSpPr>
          <p:cNvPr id="35848" name="WordArt 8"/>
          <p:cNvSpPr>
            <a:spLocks noChangeArrowheads="1" noChangeShapeType="1" noTextEdit="1"/>
          </p:cNvSpPr>
          <p:nvPr/>
        </p:nvSpPr>
        <p:spPr bwMode="auto">
          <a:xfrm>
            <a:off x="539750" y="1484313"/>
            <a:ext cx="3816350" cy="81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540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кубический дом</a:t>
            </a:r>
          </a:p>
        </p:txBody>
      </p:sp>
      <p:sp>
        <p:nvSpPr>
          <p:cNvPr id="35849" name="WordArt 9"/>
          <p:cNvSpPr>
            <a:spLocks noChangeArrowheads="1" noChangeShapeType="1" noTextEdit="1"/>
          </p:cNvSpPr>
          <p:nvPr/>
        </p:nvSpPr>
        <p:spPr bwMode="auto">
          <a:xfrm>
            <a:off x="5795963" y="4579938"/>
            <a:ext cx="2520950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540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дом в лесу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8" grpId="0"/>
      <p:bldP spid="358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парящий замок в украи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144463"/>
            <a:ext cx="4572000" cy="37115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36869" name="Picture 5" descr="фанта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357563"/>
            <a:ext cx="4286250" cy="32289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6870" name="WordArt 6"/>
          <p:cNvSpPr>
            <a:spLocks noChangeArrowheads="1" noChangeShapeType="1" noTextEdit="1"/>
          </p:cNvSpPr>
          <p:nvPr/>
        </p:nvSpPr>
        <p:spPr bwMode="auto">
          <a:xfrm>
            <a:off x="539750" y="4292600"/>
            <a:ext cx="3384550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54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парящий замок</a:t>
            </a:r>
          </a:p>
        </p:txBody>
      </p:sp>
      <p:sp>
        <p:nvSpPr>
          <p:cNvPr id="36871" name="WordArt 7"/>
          <p:cNvSpPr>
            <a:spLocks noChangeArrowheads="1" noChangeShapeType="1" noTextEdit="1"/>
          </p:cNvSpPr>
          <p:nvPr/>
        </p:nvSpPr>
        <p:spPr bwMode="auto">
          <a:xfrm>
            <a:off x="5219700" y="1773238"/>
            <a:ext cx="3455988" cy="1149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 dirty="0">
                <a:ln w="254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фантастический </a:t>
            </a:r>
          </a:p>
          <a:p>
            <a:pPr algn="ctr"/>
            <a:r>
              <a:rPr lang="ru-RU" sz="3200" kern="10" dirty="0">
                <a:ln w="254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дом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68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68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/>
      <p:bldP spid="368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5747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7200" dirty="0" smtClean="0">
                <a:latin typeface="Palatino Linotype" pitchFamily="18" charset="0"/>
              </a:rPr>
              <a:t>Сакля</a:t>
            </a:r>
            <a:endParaRPr lang="ru-RU" sz="7200" dirty="0">
              <a:latin typeface="Palatino Linotype" pitchFamily="18" charset="0"/>
            </a:endParaRPr>
          </a:p>
        </p:txBody>
      </p:sp>
      <p:pic>
        <p:nvPicPr>
          <p:cNvPr id="8" name="Содержимое 7" descr="Сакля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857356" y="2714620"/>
            <a:ext cx="5429288" cy="3909087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428992" y="357167"/>
            <a:ext cx="5324484" cy="2000264"/>
          </a:xfrm>
        </p:spPr>
        <p:txBody>
          <a:bodyPr>
            <a:noAutofit/>
          </a:bodyPr>
          <a:lstStyle/>
          <a:p>
            <a:pPr marL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илище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кавказских горцев, которое часто строят прямо на скалах.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Саклю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делают из камня или глины. Крыша ее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плоская.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каждой сакле прорезают одно или два маленьких окна и одну или две двери.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00354" cy="1143000"/>
          </a:xfrm>
        </p:spPr>
        <p:txBody>
          <a:bodyPr>
            <a:noAutofit/>
          </a:bodyPr>
          <a:lstStyle/>
          <a:p>
            <a:pPr algn="l"/>
            <a:r>
              <a:rPr lang="ru-RU" sz="7200" dirty="0" err="1" smtClean="0">
                <a:latin typeface="Palatino Linotype" pitchFamily="18" charset="0"/>
              </a:rPr>
              <a:t>Конак</a:t>
            </a:r>
            <a:endParaRPr lang="ru-RU" sz="7200" dirty="0">
              <a:latin typeface="Palatino Linotype" pitchFamily="18" charset="0"/>
            </a:endParaRPr>
          </a:p>
        </p:txBody>
      </p:sp>
      <p:pic>
        <p:nvPicPr>
          <p:cNvPr id="5" name="Содержимое 4" descr="Конак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71538" y="2214554"/>
            <a:ext cx="6643734" cy="443544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8992" y="142852"/>
            <a:ext cx="5353088" cy="2000240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Двух – или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трехэтажный дом, встречающийся в Турции, Югославии, Болгарии, Румынии.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каждой спальне есть крытый вместительный балкон и паровая баня асам.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429256" y="500042"/>
            <a:ext cx="2614602" cy="1143000"/>
          </a:xfrm>
        </p:spPr>
        <p:txBody>
          <a:bodyPr>
            <a:noAutofit/>
          </a:bodyPr>
          <a:lstStyle/>
          <a:p>
            <a:pPr algn="r"/>
            <a:r>
              <a:rPr lang="ru-RU" sz="7200" dirty="0" smtClean="0">
                <a:latin typeface="Palatino Linotype" pitchFamily="18" charset="0"/>
              </a:rPr>
              <a:t>Иглу</a:t>
            </a:r>
            <a:endParaRPr lang="ru-RU" sz="7200" dirty="0">
              <a:latin typeface="Palatino Linotype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8596" y="2357430"/>
            <a:ext cx="4038600" cy="3757626"/>
          </a:xfrm>
        </p:spPr>
        <p:txBody>
          <a:bodyPr>
            <a:noAutofit/>
          </a:bodyPr>
          <a:lstStyle/>
          <a:p>
            <a:pPr marL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илище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эскимосов, построенное из глыб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снега. Большими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ножами в толще снежного покрова вырезают блоки разных размеров и укладывают их по спирали. Постройке придают купольный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благодаря чему она сохраняет тепло в помещении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Ребус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25629"/>
          <a:stretch>
            <a:fillRect/>
          </a:stretch>
        </p:blipFill>
        <p:spPr bwMode="auto">
          <a:xfrm>
            <a:off x="785786" y="285728"/>
            <a:ext cx="3214710" cy="1753261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8" name="Рисунок 7" descr="Иглу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2071678"/>
            <a:ext cx="3685392" cy="3633797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иглу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4329114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Palatino Linotype" pitchFamily="18" charset="0"/>
                <a:cs typeface="Times New Roman" pitchFamily="18" charset="0"/>
              </a:rPr>
              <a:t>Дом на сваях</a:t>
            </a:r>
            <a:endParaRPr lang="ru-RU" sz="4800" dirty="0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57950" y="142852"/>
            <a:ext cx="2500330" cy="6429420"/>
          </a:xfrm>
        </p:spPr>
        <p:txBody>
          <a:bodyPr>
            <a:noAutofit/>
          </a:bodyPr>
          <a:lstStyle/>
          <a:p>
            <a:pPr marL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Их строят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жарких сырых местах.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Двух – или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трехметровые сваи, на которые водружают дома, обеспечивают помещению прохладу и сухость даже в сезон дождей или во время шторма. Стены делают из плетеных бамбуковых матов. </a:t>
            </a:r>
          </a:p>
          <a:p>
            <a:pPr marL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на сваях2"/>
          <p:cNvPicPr>
            <a:picLocks noChangeAspect="1" noChangeArrowheads="1"/>
          </p:cNvPicPr>
          <p:nvPr/>
        </p:nvPicPr>
        <p:blipFill>
          <a:blip r:embed="rId3" cstate="print"/>
          <a:srcRect b="5197"/>
          <a:stretch>
            <a:fillRect/>
          </a:stretch>
        </p:blipFill>
        <p:spPr bwMode="auto">
          <a:xfrm>
            <a:off x="142844" y="1643050"/>
            <a:ext cx="6123659" cy="4357718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Дом на сваях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0"/>
            <a:ext cx="3543296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7200" dirty="0" smtClean="0">
                <a:latin typeface="Palatino Linotype" pitchFamily="18" charset="0"/>
              </a:rPr>
              <a:t>Вигвам</a:t>
            </a:r>
            <a:endParaRPr lang="ru-RU" sz="7200" dirty="0">
              <a:latin typeface="Palatino Linotype" pitchFamily="18" charset="0"/>
            </a:endParaRPr>
          </a:p>
        </p:txBody>
      </p:sp>
      <p:pic>
        <p:nvPicPr>
          <p:cNvPr id="5" name="Содержимое 4" descr="Вигвам2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038600" cy="316139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3214686"/>
            <a:ext cx="4286280" cy="3500462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Вигвамы строят североамериканские индейцы. В землю втыкают длинные жерди, верхушки которых связывают. Сооружение сверху покрывают ветками, корой деревьев, тростником.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вершине конуса оставляют дымовое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отверстие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Вигвам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296" y="1142984"/>
            <a:ext cx="4125545" cy="550072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472</Words>
  <Application>Microsoft Office PowerPoint</Application>
  <PresentationFormat>Экран (4:3)</PresentationFormat>
  <Paragraphs>58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Кто в чем живет</vt:lpstr>
      <vt:lpstr>Изба</vt:lpstr>
      <vt:lpstr>Сакля</vt:lpstr>
      <vt:lpstr>Конак</vt:lpstr>
      <vt:lpstr>Иглу</vt:lpstr>
      <vt:lpstr>Слайд 6</vt:lpstr>
      <vt:lpstr>Дом на сваях</vt:lpstr>
      <vt:lpstr>Слайд 8</vt:lpstr>
      <vt:lpstr>Вигвам</vt:lpstr>
      <vt:lpstr>Дома на деревьях</vt:lpstr>
      <vt:lpstr>Фелидж</vt:lpstr>
      <vt:lpstr>Японский дом</vt:lpstr>
      <vt:lpstr>Слайд 13</vt:lpstr>
      <vt:lpstr>Юрта</vt:lpstr>
      <vt:lpstr>Фанза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в чем живет</dc:title>
  <dc:creator>Танюшка</dc:creator>
  <cp:lastModifiedBy>Танюшка</cp:lastModifiedBy>
  <cp:revision>14</cp:revision>
  <dcterms:created xsi:type="dcterms:W3CDTF">2010-04-25T08:35:14Z</dcterms:created>
  <dcterms:modified xsi:type="dcterms:W3CDTF">2010-04-26T17:52:30Z</dcterms:modified>
</cp:coreProperties>
</file>