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E663F-E307-4AD6-B359-2FC5AC8E2F8E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741C-0358-48CB-9688-AB2FB1C5F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7565-B96F-4E9F-A207-C816F5DE2680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C5B3F-09BA-409F-875E-63300CB23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981D4-4085-4C89-8765-312B9581A574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54448-3DA0-463C-BDD7-A46053BC8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8C095-0587-4E0F-8E02-E0E708027D8A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1280-8C44-4ECF-85F4-737A52737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71F21-0928-4404-AF62-FD641F8793D1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22E63-D959-4A60-A025-A0F4B737C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77CEB-F441-4E17-B3BE-9D0AADD0BFE9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D6C4-DFED-4FAC-9817-F858DA3F7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FC03F-A1E3-4071-AD6D-6BF6D138BB28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BB907-B831-48EF-A2FE-5842D374E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B78D-656C-4C25-9748-F7DA95963395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6334-D5A9-4C76-8D69-D5FE75440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F46A-7DEB-4157-BD0A-49F6548D4348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15A40-FE6A-4973-9C37-7BBEB839D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7926B-02EF-49C7-B9D2-067D0FB6D2D2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FD417-9535-49D8-886D-25FC0CB51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8CB4D-5DDF-40F2-B085-FBB07116C731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6A80D-31D1-4D87-9D47-1FA99A8C2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916FB3-8AA4-4AC9-AB0C-8831EFC44658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ABF308-8136-4009-9685-C87DB4DB4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476250"/>
            <a:ext cx="8785225" cy="6192838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Picture 3" descr="http://i57.beon.ru/81/69/1056981/95/79914095/78782786_kotuy_lineyka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95288" y="0"/>
            <a:ext cx="4162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3" descr="http://i57.beon.ru/81/69/1056981/95/79914095/78782786_kotuy_lineyka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500563" y="0"/>
            <a:ext cx="4162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57.beon.ru/81/69/1056981/95/79914095/78782786_kotuy_lineyka.gi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8538" y="4724400"/>
            <a:ext cx="4572000" cy="1190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Автор: учитель начальных классов</a:t>
            </a:r>
            <a:b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Пронюшкина Светлана Николаевна </a:t>
            </a:r>
          </a:p>
          <a:p>
            <a:pPr algn="ctr"/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МБОУ СОШ № 31</a:t>
            </a:r>
          </a:p>
          <a:p>
            <a:pPr algn="ctr"/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Г. Тулы</a:t>
            </a:r>
            <a:endParaRPr lang="ru-RU">
              <a:latin typeface="Calibri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42988" y="1341438"/>
            <a:ext cx="7561262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chemeClr val="accent2"/>
                </a:solidFill>
              </a:rPr>
              <a:t>ТРЕНАЖЁР  ПО РУССКОМУ ЯЗЫКУ  </a:t>
            </a:r>
          </a:p>
          <a:p>
            <a:r>
              <a:rPr lang="ru-RU" sz="3200">
                <a:solidFill>
                  <a:schemeClr val="accent2"/>
                </a:solidFill>
              </a:rPr>
              <a:t>ДЛЯ 3 КЛАССА</a:t>
            </a:r>
          </a:p>
          <a:p>
            <a:r>
              <a:rPr lang="ru-RU" sz="3200">
                <a:solidFill>
                  <a:schemeClr val="accent2"/>
                </a:solidFill>
              </a:rPr>
              <a:t>ТЕМА:  БЕЗУДАРНАЯ ГЛАСНАЯ В</a:t>
            </a:r>
          </a:p>
          <a:p>
            <a:r>
              <a:rPr lang="ru-RU" sz="3200">
                <a:solidFill>
                  <a:schemeClr val="accent2"/>
                </a:solidFill>
              </a:rPr>
              <a:t>КОРНЕ СЛОВА</a:t>
            </a:r>
          </a:p>
          <a:p>
            <a:endParaRPr lang="ru-RU" sz="32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331913" y="981075"/>
            <a:ext cx="3232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В  СНА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43438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019925" y="4149725"/>
            <a:ext cx="8413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19 0.05293 L -0.29323 -0.453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-2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43438" y="4149725"/>
            <a:ext cx="895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092950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979613" y="620713"/>
            <a:ext cx="46450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СКВ   РЕЦ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24 0.03929 L -0.08819 -0.495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2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43438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092950" y="4149725"/>
            <a:ext cx="895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979613" y="620713"/>
            <a:ext cx="38798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Ш    ЛУН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10217 L -0.16928 -0.506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3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43438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092950" y="4149725"/>
            <a:ext cx="8413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979613" y="620713"/>
            <a:ext cx="34226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ПЧ   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1 0.1128 L -0.14566 -0.526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3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1331913" y="1557338"/>
            <a:ext cx="7056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Monotype Corsiva" pitchFamily="66" charset="0"/>
              </a:rPr>
              <a:t>Котята </a:t>
            </a:r>
            <a:r>
              <a:rPr lang="en-US">
                <a:latin typeface="Monotype Corsiva" pitchFamily="66" charset="0"/>
                <a:hlinkClick r:id="rId2"/>
              </a:rPr>
              <a:t>http://i57.beon.ru/81/69/1056981/95/79914095/78782786_kotuy_lineyka.gif</a:t>
            </a:r>
            <a:r>
              <a:rPr lang="ru-RU">
                <a:latin typeface="Monotype Corsiva" pitchFamily="66" charset="0"/>
              </a:rPr>
              <a:t>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113" y="836613"/>
            <a:ext cx="323373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Интернет-ресурсы: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331913" y="2724150"/>
            <a:ext cx="72009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/>
              <a:t>Котёнок : https://www.google.ru/#newwindow=1&amp;sclient=psy-ab&amp;q=картинки+из+мультфильма+котенок+гав</a:t>
            </a:r>
          </a:p>
          <a:p>
            <a:pPr algn="ctr"/>
            <a:r>
              <a:rPr lang="en-US"/>
              <a:t>C</a:t>
            </a:r>
            <a:r>
              <a:rPr lang="ru-RU"/>
              <a:t>осиски: </a:t>
            </a:r>
            <a:r>
              <a:rPr lang="en-US"/>
              <a:t>https</a:t>
            </a:r>
            <a:r>
              <a:rPr lang="ru-RU"/>
              <a:t>://</a:t>
            </a:r>
            <a:r>
              <a:rPr lang="en-US"/>
              <a:t>www</a:t>
            </a:r>
            <a:r>
              <a:rPr lang="ru-RU"/>
              <a:t>.</a:t>
            </a:r>
            <a:r>
              <a:rPr lang="en-US"/>
              <a:t>google</a:t>
            </a:r>
            <a:r>
              <a:rPr lang="ru-RU"/>
              <a:t>.</a:t>
            </a:r>
            <a:r>
              <a:rPr lang="en-US"/>
              <a:t>ru</a:t>
            </a:r>
            <a:r>
              <a:rPr lang="ru-RU"/>
              <a:t>/#</a:t>
            </a:r>
            <a:r>
              <a:rPr lang="en-US"/>
              <a:t>newwindow</a:t>
            </a:r>
            <a:r>
              <a:rPr lang="ru-RU"/>
              <a:t>=1&amp;</a:t>
            </a:r>
            <a:r>
              <a:rPr lang="en-US"/>
              <a:t>sclient</a:t>
            </a:r>
            <a:r>
              <a:rPr lang="ru-RU"/>
              <a:t>=</a:t>
            </a:r>
            <a:r>
              <a:rPr lang="en-US"/>
              <a:t>psy</a:t>
            </a:r>
            <a:r>
              <a:rPr lang="ru-RU"/>
              <a:t>-</a:t>
            </a:r>
            <a:r>
              <a:rPr lang="en-US"/>
              <a:t>ab</a:t>
            </a:r>
            <a:r>
              <a:rPr lang="ru-RU"/>
              <a:t>&amp;</a:t>
            </a:r>
            <a:r>
              <a:rPr lang="en-US"/>
              <a:t>q</a:t>
            </a:r>
            <a:r>
              <a:rPr lang="ru-RU"/>
              <a:t>=картинки+колбасы</a:t>
            </a:r>
          </a:p>
          <a:p>
            <a:pPr algn="ctr"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331913" y="981075"/>
            <a:ext cx="44259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СВ  СТОК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24388" y="4149725"/>
            <a:ext cx="8413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019925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6 0.07397 L -0.22483 -0.453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2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43438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092950" y="4149725"/>
            <a:ext cx="895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1979613" y="620713"/>
            <a:ext cx="37115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СТ  РИК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10217 L -0.16928 -0.506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3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31913" y="981075"/>
            <a:ext cx="3324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ОС  НЬ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24388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019925" y="4149725"/>
            <a:ext cx="8413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6 0.07397 L -0.22483 -0.453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2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43438" y="4149725"/>
            <a:ext cx="895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092950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979613" y="620713"/>
            <a:ext cx="45847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ЗВ   НИТЬ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10217 L -0.16928 -0.506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3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331913" y="981075"/>
            <a:ext cx="40449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С   СТРА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24388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019925" y="4149725"/>
            <a:ext cx="8413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742 L -0.27743 -0.46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2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43438" y="4149725"/>
            <a:ext cx="895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092950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979613" y="620713"/>
            <a:ext cx="39655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Б   РЬБА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6491E-6 L -0.23003 -0.506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-2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331913" y="981075"/>
            <a:ext cx="3200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Щ    КА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24388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019925" y="4149725"/>
            <a:ext cx="8413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03 0.08437 L -0.246 -0.453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-2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к га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27971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с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54927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331913" y="981075"/>
            <a:ext cx="46164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chemeClr val="accent2"/>
                </a:solidFill>
              </a:rPr>
              <a:t>Л   НЕЙКА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43438" y="4149725"/>
            <a:ext cx="8413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019925" y="4149725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3300"/>
                </a:solidFill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19 0.05293 L -0.29323 -0.453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-2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463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theme/theme1.xml><?xml version="1.0" encoding="utf-8"?>
<a:theme xmlns:a="http://schemas.openxmlformats.org/drawingml/2006/main" name="Фокина Л. П. Котят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Котята4</Template>
  <TotalTime>84</TotalTime>
  <Words>99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Monotype Corsiva</vt:lpstr>
      <vt:lpstr>Фокина Л. П. Котята4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sergey</cp:lastModifiedBy>
  <cp:revision>4</cp:revision>
  <dcterms:created xsi:type="dcterms:W3CDTF">2013-03-27T09:59:03Z</dcterms:created>
  <dcterms:modified xsi:type="dcterms:W3CDTF">2013-07-04T18:31:49Z</dcterms:modified>
</cp:coreProperties>
</file>