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284" r:id="rId12"/>
    <p:sldId id="286" r:id="rId13"/>
    <p:sldId id="296" r:id="rId14"/>
    <p:sldId id="274" r:id="rId15"/>
    <p:sldId id="289" r:id="rId16"/>
    <p:sldId id="291" r:id="rId17"/>
    <p:sldId id="29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98" r:id="rId27"/>
    <p:sldId id="300" r:id="rId28"/>
    <p:sldId id="281" r:id="rId29"/>
    <p:sldId id="297" r:id="rId30"/>
    <p:sldId id="268" r:id="rId31"/>
    <p:sldId id="269" r:id="rId32"/>
    <p:sldId id="293" r:id="rId33"/>
    <p:sldId id="294" r:id="rId34"/>
    <p:sldId id="272" r:id="rId35"/>
    <p:sldId id="266" r:id="rId36"/>
    <p:sldId id="282" r:id="rId37"/>
    <p:sldId id="283" r:id="rId38"/>
    <p:sldId id="25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15" autoAdjust="0"/>
  </p:normalViewPr>
  <p:slideViewPr>
    <p:cSldViewPr>
      <p:cViewPr varScale="1">
        <p:scale>
          <a:sx n="69" d="100"/>
          <a:sy n="69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9603D-F0E0-44DC-9ACD-23C9C8452C93}" type="presOf" srcId="{D831D0E8-FC2F-417C-8A50-B7132907CF42}" destId="{7639CDC6-C8AB-48DF-84F2-A06C8023F0E7}" srcOrd="0" destOrd="0" presId="urn:microsoft.com/office/officeart/2005/8/layout/venn3"/>
    <dgm:cxn modelId="{8DAA2EEC-4AF8-4394-961F-ED23E2FAC2E3}" type="presOf" srcId="{8FDD254B-A7A3-4B97-9FBB-6289B1A1C2D8}" destId="{F714F26A-66E6-47A5-BA72-4D05BE71D5ED}" srcOrd="0" destOrd="0" presId="urn:microsoft.com/office/officeart/2005/8/layout/venn3"/>
    <dgm:cxn modelId="{4F0D850D-E74F-4729-8682-785929CBB8F9}" type="presOf" srcId="{66612BEF-459C-4E4F-BD0C-352D325DEF40}" destId="{446CA65D-CB69-46F3-B3D9-11BB3C3F4571}" srcOrd="0" destOrd="0" presId="urn:microsoft.com/office/officeart/2005/8/layout/venn3"/>
    <dgm:cxn modelId="{DD3D0067-16B6-4A72-B154-72FE3AC1437D}" type="presOf" srcId="{9E53B189-0707-4064-9012-2711E3FFAF51}" destId="{5E98A81F-6172-48FF-A315-DC20E1D6D860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DE1A018B-A234-414C-A01E-6ADABE1AF88F}" type="presOf" srcId="{EF3DA76C-D868-4446-A08E-A80CAB3A147C}" destId="{71C6594F-E037-4259-BCD1-AAD3B842C68C}" srcOrd="0" destOrd="0" presId="urn:microsoft.com/office/officeart/2005/8/layout/venn3"/>
    <dgm:cxn modelId="{A6920B7E-EB17-490B-AA90-FFEC53B1A566}" type="presParOf" srcId="{446CA65D-CB69-46F3-B3D9-11BB3C3F4571}" destId="{5E98A81F-6172-48FF-A315-DC20E1D6D860}" srcOrd="0" destOrd="0" presId="urn:microsoft.com/office/officeart/2005/8/layout/venn3"/>
    <dgm:cxn modelId="{61DBA586-FEAB-4453-AAE6-F49C3E885485}" type="presParOf" srcId="{446CA65D-CB69-46F3-B3D9-11BB3C3F4571}" destId="{233A0F06-B176-4222-B794-F8A2ACEF7896}" srcOrd="1" destOrd="0" presId="urn:microsoft.com/office/officeart/2005/8/layout/venn3"/>
    <dgm:cxn modelId="{35B6F712-6DC1-4472-ADEC-4D7097788E44}" type="presParOf" srcId="{446CA65D-CB69-46F3-B3D9-11BB3C3F4571}" destId="{F714F26A-66E6-47A5-BA72-4D05BE71D5ED}" srcOrd="2" destOrd="0" presId="urn:microsoft.com/office/officeart/2005/8/layout/venn3"/>
    <dgm:cxn modelId="{C7CF490A-67DA-48E3-BCCF-A040171E71DF}" type="presParOf" srcId="{446CA65D-CB69-46F3-B3D9-11BB3C3F4571}" destId="{C1BB16E1-7DA5-48EB-B3D7-8BC424EC9F8B}" srcOrd="3" destOrd="0" presId="urn:microsoft.com/office/officeart/2005/8/layout/venn3"/>
    <dgm:cxn modelId="{0D2F2A6C-7935-478A-B4A5-989599702F34}" type="presParOf" srcId="{446CA65D-CB69-46F3-B3D9-11BB3C3F4571}" destId="{71C6594F-E037-4259-BCD1-AAD3B842C68C}" srcOrd="4" destOrd="0" presId="urn:microsoft.com/office/officeart/2005/8/layout/venn3"/>
    <dgm:cxn modelId="{AAB8ECF4-424A-486A-B985-AD039D1CBC0C}" type="presParOf" srcId="{446CA65D-CB69-46F3-B3D9-11BB3C3F4571}" destId="{DEE0814D-27E9-4EA5-92C4-69241B91B41B}" srcOrd="5" destOrd="0" presId="urn:microsoft.com/office/officeart/2005/8/layout/venn3"/>
    <dgm:cxn modelId="{15F5C55A-0558-4C9F-9A7F-264DE39BE95E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68325-88D4-4731-A60F-9E13673C63E1}" type="presOf" srcId="{EAE1088C-D00C-4178-B118-09F4A6B86C1F}" destId="{F0D1C6A0-6AE3-4478-BCA0-1963AF8130D5}" srcOrd="0" destOrd="0" presId="urn:microsoft.com/office/officeart/2005/8/layout/venn3"/>
    <dgm:cxn modelId="{E7CF864F-8BDF-4823-B005-353B1B1C74A2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CBC6B1D8-34DF-44B9-B6DC-721537EBC7F1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B3B68792-BBAE-4BA5-A72F-4220115E0C59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CEA7A35-B396-4C06-90B9-00C76BDD73C1}" type="presOf" srcId="{55503469-2CDB-46B9-B6CD-6814AE157330}" destId="{6FC185DC-2AFF-4C48-ABA6-A267AA6D91B6}" srcOrd="0" destOrd="0" presId="urn:microsoft.com/office/officeart/2005/8/layout/venn3"/>
    <dgm:cxn modelId="{95795FF3-6E15-417A-AF7E-767DCFEE8ADF}" type="presParOf" srcId="{F0D1C6A0-6AE3-4478-BCA0-1963AF8130D5}" destId="{F9C5F6B0-4D31-493A-9460-1EC566C3BB84}" srcOrd="0" destOrd="0" presId="urn:microsoft.com/office/officeart/2005/8/layout/venn3"/>
    <dgm:cxn modelId="{C0023551-02BF-4825-B09F-D3EAA3D0BD49}" type="presParOf" srcId="{F0D1C6A0-6AE3-4478-BCA0-1963AF8130D5}" destId="{B842DF3E-E78D-462F-A5CC-E16C67B01821}" srcOrd="1" destOrd="0" presId="urn:microsoft.com/office/officeart/2005/8/layout/venn3"/>
    <dgm:cxn modelId="{34529647-CE70-4947-9D48-C6D898203E25}" type="presParOf" srcId="{F0D1C6A0-6AE3-4478-BCA0-1963AF8130D5}" destId="{6EF1AF08-9334-480F-9092-2F9E329DD69C}" srcOrd="2" destOrd="0" presId="urn:microsoft.com/office/officeart/2005/8/layout/venn3"/>
    <dgm:cxn modelId="{21D94522-C9AD-429A-9CCB-5DB3D14AFEE8}" type="presParOf" srcId="{F0D1C6A0-6AE3-4478-BCA0-1963AF8130D5}" destId="{B4C4B1EE-0694-4A8B-ADE2-6079FF95B405}" srcOrd="3" destOrd="0" presId="urn:microsoft.com/office/officeart/2005/8/layout/venn3"/>
    <dgm:cxn modelId="{74414549-ED03-4BCA-8B56-0B9661840A86}" type="presParOf" srcId="{F0D1C6A0-6AE3-4478-BCA0-1963AF8130D5}" destId="{6FC185DC-2AFF-4C48-ABA6-A267AA6D91B6}" srcOrd="4" destOrd="0" presId="urn:microsoft.com/office/officeart/2005/8/layout/venn3"/>
    <dgm:cxn modelId="{43ED9EFF-4180-481E-9A0B-CD8AA2572DE4}" type="presParOf" srcId="{F0D1C6A0-6AE3-4478-BCA0-1963AF8130D5}" destId="{8F737D8B-7FC9-4805-BF3E-0815E46E311C}" srcOrd="5" destOrd="0" presId="urn:microsoft.com/office/officeart/2005/8/layout/venn3"/>
    <dgm:cxn modelId="{440A1A52-0236-4CDC-A6DD-C037DAA3472A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D2E2-FC78-40B5-B4B5-1BD8EC922F7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522B-761E-4CF4-9762-C0684BE2E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87B1-138B-4598-A6BB-E7637840E55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6972-353A-462A-9C96-B1CAC91EE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E70D-5B57-4BD2-BFFF-6E18AC25C1F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DFFE-2ED8-4B15-9BA4-9DDF29B3A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1CB1-345B-400F-A12F-067C9C6D167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7AE-472E-405A-A2EF-D4A53D90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7E4-C820-48A3-96AB-B9564787171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6E6D-4293-4C45-9954-0CE7F0856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B574-BC6A-4072-B32D-8C6352B842C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EF94-43D7-44F5-A8E0-E4B9B6F1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6368-BD73-4B97-84AD-79C8211322A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90A0-A656-4E60-9C3C-7ABBCD244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5ED7-561A-41B5-BE6A-64C73B787F7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E5F1-C6AF-4050-AA71-CFAFD1F2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E5D9-BFFD-43C6-897D-66273BFDC70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1DC0-8CE9-4D42-8F2C-C0EC5C57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22C-B062-4023-B6F2-D717EE7EC6C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675A-71CB-4C54-A632-C3825893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B425-3CFD-42CC-80A1-C1A30401209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0E0A-B20B-4B62-9D21-AF07A436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7C270-4411-4ABB-B643-2DD3AD8EC5B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F3C49-BBF6-4877-AEA9-58542214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3076" name="Picture 2" descr="Картинка 60 из 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10001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1571625"/>
            <a:ext cx="4506913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50" y="1214438"/>
            <a:ext cx="3857625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cs typeface="+mn-cs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cs typeface="+mn-cs"/>
              </a:rPr>
              <a:t>	В одних странах люди 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+mj-lt"/>
                <a:cs typeface="+mn-cs"/>
              </a:rPr>
              <a:t>	В других странах представляли, что Земля лежит на трёх слонах, а слоны стояли на черепахе, которая плавает в океане.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8858250" cy="6715125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6 из 24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"/>
            <a:ext cx="5572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500063"/>
            <a:ext cx="52149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Картинка 49 из 115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1000125"/>
            <a:ext cx="90011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Картинка 190 из 767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500313"/>
            <a:ext cx="4762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Картинка 190 из 767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326" y="3532187"/>
            <a:ext cx="4762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Картинка 190 из 767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488" y="2562225"/>
            <a:ext cx="4762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</a:p>
        </p:txBody>
      </p:sp>
      <p:pic>
        <p:nvPicPr>
          <p:cNvPr id="16390" name="Picture 2" descr="Картинка 11 из 83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857250"/>
            <a:ext cx="4572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83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500063"/>
            <a:ext cx="8358188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Магеллан снарядил пять судов.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Они должны были выйти из порта и плыть постоянно в одном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и том же направлении, чтобы вернуться в этот же порт.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под названием «Виктория» вернулось в порт                                                                  через три года.</a:t>
            </a: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3429000"/>
            <a:ext cx="5357812" cy="330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5 из 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785813"/>
            <a:ext cx="4475163" cy="585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2498725"/>
            <a:ext cx="5719762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</a:p>
        </p:txBody>
      </p:sp>
      <p:pic>
        <p:nvPicPr>
          <p:cNvPr id="4102" name="Picture 4" descr="Картинка 17 из 3387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876"/>
            <a:ext cx="31432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000125"/>
            <a:ext cx="485775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6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540250"/>
            <a:ext cx="2286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4572000"/>
            <a:ext cx="1928812" cy="1928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24582" name="Picture 4" descr="Картинка 324 из 488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2700" y="3000375"/>
            <a:ext cx="4051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3929063"/>
            <a:ext cx="11636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25605" name="Picture 4" descr="Картинка 324 из 488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4143375"/>
            <a:ext cx="284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4857750"/>
            <a:ext cx="7858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26630" name="Picture 4" descr="Картинка 39 из 40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6425" y="1500188"/>
            <a:ext cx="47275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Картинка 207 из 408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928688"/>
            <a:ext cx="4773612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72125" y="1571625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75" y="4143375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50" y="1857375"/>
            <a:ext cx="135731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8" y="4429125"/>
            <a:ext cx="15716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642938"/>
            <a:ext cx="307181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2286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</a:p>
        </p:txBody>
      </p:sp>
      <p:pic>
        <p:nvPicPr>
          <p:cNvPr id="29702" name="Picture 4" descr="Файл:Behaims Erdapf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14300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3429000"/>
            <a:ext cx="16049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307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2643188"/>
            <a:ext cx="36131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Картинка 127 из 38548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78606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</a:p>
        </p:txBody>
      </p:sp>
      <p:pic>
        <p:nvPicPr>
          <p:cNvPr id="51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</a:p>
        </p:txBody>
      </p:sp>
      <p:pic>
        <p:nvPicPr>
          <p:cNvPr id="513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857375"/>
            <a:ext cx="3970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Картинка 411 из 2155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4286250"/>
            <a:ext cx="2071688" cy="20716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Картинка 56 из 257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Картинка 56 из 257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143250"/>
            <a:ext cx="45720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34825" name="Picture 2" descr="Картинка 7 из 28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857250"/>
            <a:ext cx="41243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20 из 28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63" y="785813"/>
            <a:ext cx="24780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6870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714500"/>
            <a:ext cx="45005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3"/>
            <a:ext cx="9144000" cy="2643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42875" y="4500563"/>
            <a:ext cx="8858250" cy="2214562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857500"/>
            <a:ext cx="37147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14563"/>
            <a:ext cx="37496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6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4 из 5517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57563"/>
            <a:ext cx="43576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4 из 5517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928688"/>
            <a:ext cx="77755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3643313"/>
            <a:ext cx="7683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4263" y="1643063"/>
            <a:ext cx="1930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38" y="571500"/>
            <a:ext cx="20716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8" y="18573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88" y="3286125"/>
            <a:ext cx="1724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75" y="642938"/>
            <a:ext cx="9286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3" y="4357688"/>
            <a:ext cx="1514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43000" y="2214563"/>
            <a:ext cx="16097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Картинка 177 из 7967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214688"/>
            <a:ext cx="332422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857250"/>
            <a:ext cx="5214938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6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4572000"/>
            <a:ext cx="32861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643313"/>
            <a:ext cx="4286250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857250"/>
            <a:ext cx="364331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75" y="642938"/>
            <a:ext cx="5286375" cy="2643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</a:p>
        </p:txBody>
      </p:sp>
      <p:sp>
        <p:nvSpPr>
          <p:cNvPr id="25" name="Пятно 2 24"/>
          <p:cNvSpPr/>
          <p:nvPr/>
        </p:nvSpPr>
        <p:spPr>
          <a:xfrm>
            <a:off x="5072063" y="4714875"/>
            <a:ext cx="3786187" cy="19288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279</Words>
  <Application>Microsoft Office PowerPoint</Application>
  <PresentationFormat>Экран (4:3)</PresentationFormat>
  <Paragraphs>51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Давайте вылепим из пластилина модель Земли. Пластилин какого цвета нам понадобится?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Кирилл</dc:creator>
  <cp:lastModifiedBy>Admin</cp:lastModifiedBy>
  <cp:revision>44</cp:revision>
  <dcterms:modified xsi:type="dcterms:W3CDTF">2013-01-20T08:53:03Z</dcterms:modified>
</cp:coreProperties>
</file>