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28AF80-2467-42BB-A975-B40622B93D25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9E18F5-A9B0-48EE-BA62-18871C9EDD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266557" cy="882119"/>
          </a:xfrm>
        </p:spPr>
        <p:txBody>
          <a:bodyPr/>
          <a:lstStyle/>
          <a:p>
            <a:r>
              <a:rPr lang="ru-RU" dirty="0" smtClean="0"/>
              <a:t>Разработала: воспитатель </a:t>
            </a:r>
            <a:r>
              <a:rPr lang="ru-RU" dirty="0" err="1" smtClean="0"/>
              <a:t>Аринушкина</a:t>
            </a:r>
            <a:r>
              <a:rPr lang="ru-RU" dirty="0" smtClean="0"/>
              <a:t> А.А</a:t>
            </a:r>
            <a:r>
              <a:rPr lang="ru-RU" dirty="0" smtClean="0"/>
              <a:t>. </a:t>
            </a:r>
            <a:r>
              <a:rPr lang="ru-RU" smtClean="0"/>
              <a:t>и Платонова О.Н.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 гостях у </a:t>
            </a:r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Лосяша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http://videoediting.users.photofile.ru/photo/videoediting/3245357/large/694924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2669145" cy="293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2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9" descr="http://daddu.net/wp-content/uploads/2010/05/wa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2" y="2847544"/>
            <a:ext cx="7429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Цилиндр 9"/>
          <p:cNvSpPr>
            <a:spLocks noChangeArrowheads="1"/>
          </p:cNvSpPr>
          <p:nvPr/>
        </p:nvSpPr>
        <p:spPr bwMode="auto">
          <a:xfrm rot="-155478">
            <a:off x="1076859" y="4174440"/>
            <a:ext cx="1155700" cy="1497013"/>
          </a:xfrm>
          <a:prstGeom prst="can">
            <a:avLst>
              <a:gd name="adj" fmla="val 25007"/>
            </a:avLst>
          </a:prstGeom>
          <a:solidFill>
            <a:srgbClr val="365F9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Цилиндр 20"/>
          <p:cNvSpPr>
            <a:spLocks noChangeArrowheads="1"/>
          </p:cNvSpPr>
          <p:nvPr/>
        </p:nvSpPr>
        <p:spPr bwMode="auto">
          <a:xfrm>
            <a:off x="2483768" y="4180750"/>
            <a:ext cx="1155700" cy="1497013"/>
          </a:xfrm>
          <a:prstGeom prst="can">
            <a:avLst>
              <a:gd name="adj" fmla="val 25007"/>
            </a:avLst>
          </a:prstGeom>
          <a:solidFill>
            <a:srgbClr val="B8CCE4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Цилиндр 21"/>
          <p:cNvSpPr>
            <a:spLocks noChangeArrowheads="1"/>
          </p:cNvSpPr>
          <p:nvPr/>
        </p:nvSpPr>
        <p:spPr bwMode="auto">
          <a:xfrm>
            <a:off x="3847082" y="4174439"/>
            <a:ext cx="1155700" cy="1497013"/>
          </a:xfrm>
          <a:prstGeom prst="can">
            <a:avLst>
              <a:gd name="adj" fmla="val 25007"/>
            </a:avLst>
          </a:prstGeom>
          <a:solidFill>
            <a:srgbClr val="95B3D7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Цилиндр 22"/>
          <p:cNvSpPr>
            <a:spLocks noChangeArrowheads="1"/>
          </p:cNvSpPr>
          <p:nvPr/>
        </p:nvSpPr>
        <p:spPr bwMode="auto">
          <a:xfrm>
            <a:off x="5220072" y="4152150"/>
            <a:ext cx="1155700" cy="1435100"/>
          </a:xfrm>
          <a:prstGeom prst="can">
            <a:avLst>
              <a:gd name="adj" fmla="val 25013"/>
            </a:avLst>
          </a:prstGeom>
          <a:solidFill>
            <a:srgbClr val="4F81BD"/>
          </a:solidFill>
          <a:ln w="25400">
            <a:solidFill>
              <a:srgbClr val="4F81B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Цилиндр 23"/>
          <p:cNvSpPr>
            <a:spLocks noChangeArrowheads="1"/>
          </p:cNvSpPr>
          <p:nvPr/>
        </p:nvSpPr>
        <p:spPr bwMode="auto">
          <a:xfrm rot="152820">
            <a:off x="6611739" y="4111165"/>
            <a:ext cx="1155700" cy="1497013"/>
          </a:xfrm>
          <a:prstGeom prst="can">
            <a:avLst>
              <a:gd name="adj" fmla="val 25007"/>
            </a:avLst>
          </a:prstGeom>
          <a:solidFill>
            <a:srgbClr val="DBE5F1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вал 25"/>
          <p:cNvSpPr>
            <a:spLocks noChangeArrowheads="1"/>
          </p:cNvSpPr>
          <p:nvPr/>
        </p:nvSpPr>
        <p:spPr bwMode="auto">
          <a:xfrm rot="842664">
            <a:off x="8375529" y="1298523"/>
            <a:ext cx="260350" cy="122238"/>
          </a:xfrm>
          <a:prstGeom prst="ellipse">
            <a:avLst/>
          </a:prstGeom>
          <a:solidFill>
            <a:srgbClr val="1F497D"/>
          </a:solidFill>
          <a:ln w="25400">
            <a:solidFill>
              <a:srgbClr val="365F9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 33"/>
          <p:cNvSpPr>
            <a:spLocks noChangeArrowheads="1"/>
          </p:cNvSpPr>
          <p:nvPr/>
        </p:nvSpPr>
        <p:spPr bwMode="auto">
          <a:xfrm rot="842664">
            <a:off x="8344991" y="3156872"/>
            <a:ext cx="280987" cy="206375"/>
          </a:xfrm>
          <a:prstGeom prst="ellipse">
            <a:avLst/>
          </a:prstGeom>
          <a:solidFill>
            <a:srgbClr val="1F497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вал 34"/>
          <p:cNvSpPr>
            <a:spLocks noChangeArrowheads="1"/>
          </p:cNvSpPr>
          <p:nvPr/>
        </p:nvSpPr>
        <p:spPr bwMode="auto">
          <a:xfrm rot="842664">
            <a:off x="8330283" y="2531313"/>
            <a:ext cx="350838" cy="277813"/>
          </a:xfrm>
          <a:prstGeom prst="ellipse">
            <a:avLst/>
          </a:prstGeom>
          <a:solidFill>
            <a:srgbClr val="1F497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35"/>
          <p:cNvSpPr>
            <a:spLocks noChangeArrowheads="1"/>
          </p:cNvSpPr>
          <p:nvPr/>
        </p:nvSpPr>
        <p:spPr bwMode="auto">
          <a:xfrm rot="842664">
            <a:off x="8265197" y="1825557"/>
            <a:ext cx="481013" cy="376237"/>
          </a:xfrm>
          <a:prstGeom prst="ellipse">
            <a:avLst/>
          </a:prstGeom>
          <a:solidFill>
            <a:srgbClr val="1F497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Овал 37"/>
          <p:cNvSpPr>
            <a:spLocks noChangeArrowheads="1"/>
          </p:cNvSpPr>
          <p:nvPr/>
        </p:nvSpPr>
        <p:spPr bwMode="auto">
          <a:xfrm rot="842664">
            <a:off x="8138962" y="460719"/>
            <a:ext cx="641350" cy="396875"/>
          </a:xfrm>
          <a:prstGeom prst="ellipse">
            <a:avLst/>
          </a:prstGeom>
          <a:solidFill>
            <a:srgbClr val="1F497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408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6540" y="760205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/>
              <a:t>Дидактическая игра «Цветная вода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pic>
        <p:nvPicPr>
          <p:cNvPr id="2066" name="Picture 18" descr="http://s50.radikal.ru/i129/0808/f2/8ce57f0211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23" y="5117688"/>
            <a:ext cx="1745877" cy="17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48148E-6 L -0.74062 0.39167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2.22222E-6 L -0.28767 0.19652 " pathEditMode="relative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13646 0.30393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556E-6 L -0.59878 0.03427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5.18519E-6 L -0.43645 0.12038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5832648" cy="720080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b="1" dirty="0"/>
              <a:t>Дидактическая игра «Уровень воды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3074" name="Рисунок 8" descr="C:\Users\Елена\Desktop\рпрпопопр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5005" r="43059" b="3439"/>
          <a:stretch/>
        </p:blipFill>
        <p:spPr bwMode="auto">
          <a:xfrm rot="-5400000">
            <a:off x="1983450" y="1669501"/>
            <a:ext cx="3147370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http://videoediting.users.photofile.ru/photo/videoediting/3245357/large/694923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438" y="4437112"/>
            <a:ext cx="2068563" cy="20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ayzdorov.ru/images/Lechenie/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11" y="559624"/>
            <a:ext cx="720079" cy="74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nifiga-sebe.ru/uploads/posts/2009-04/thumbs/1239164247_stockxpertcom_id15309761_size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 b="8019"/>
          <a:stretch/>
        </p:blipFill>
        <p:spPr bwMode="auto">
          <a:xfrm>
            <a:off x="8299797" y="1844824"/>
            <a:ext cx="49058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ayzdorov.ru/images/Lechenie/l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50" y="1848643"/>
            <a:ext cx="413241" cy="42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ayzdorov.ru/images/Lechenie/l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5" y="2780928"/>
            <a:ext cx="300126" cy="3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nifiga-sebe.ru/uploads/posts/2009-04/thumbs/1239164247_stockxpertcom_id15309761_size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 b="8019"/>
          <a:stretch/>
        </p:blipFill>
        <p:spPr bwMode="auto">
          <a:xfrm>
            <a:off x="8025197" y="476671"/>
            <a:ext cx="917588" cy="107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0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54149 0.27315 " pathEditMode="relative" ptsTypes="AA"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7.40741E-7 L -0.54028 0.13657 " pathEditMode="relative" ptsTypes="AA">
                                      <p:cBhvr>
                                        <p:cTn id="1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7.77778E-6 L -0.28525 0.11042 " pathEditMode="relative" ptsTypes="AA">
                                      <p:cBhvr>
                                        <p:cTn id="1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27691 0.03264 " pathEditMode="relative" ptsTypes="AA">
                                      <p:cBhvr>
                                        <p:cTn id="21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8231 0.21644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6768752" cy="1113304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b="1" dirty="0"/>
              <a:t>Дидактическая игра « Цепочка превращения</a:t>
            </a:r>
            <a:r>
              <a:rPr lang="ru-RU" b="1" dirty="0" smtClean="0"/>
              <a:t>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00121"/>
              </p:ext>
            </p:extLst>
          </p:nvPr>
        </p:nvGraphicFramePr>
        <p:xfrm>
          <a:off x="395536" y="2975658"/>
          <a:ext cx="7848871" cy="2757597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569051"/>
                <a:gridCol w="1569955"/>
                <a:gridCol w="1569955"/>
                <a:gridCol w="1569955"/>
                <a:gridCol w="1569955"/>
              </a:tblGrid>
              <a:tr h="27575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101" name="Рисунок 62" descr="http://comoahorrardinero.com.ar/wp-content/uploads/ahorro-ag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1384829" cy="145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64" descr="http://s017.radikal.ru/i403/1212/73/cac77865a6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1440159" cy="17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66" descr="http://www.photl.com/www3/photos/2011/03/21/0800/wm365774t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1346468" cy="17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 84"/>
          <p:cNvSpPr>
            <a:spLocks/>
          </p:cNvSpPr>
          <p:nvPr/>
        </p:nvSpPr>
        <p:spPr bwMode="auto">
          <a:xfrm>
            <a:off x="5551612" y="3850320"/>
            <a:ext cx="763588" cy="660400"/>
          </a:xfrm>
          <a:custGeom>
            <a:avLst/>
            <a:gdLst>
              <a:gd name="T0" fmla="*/ 101259 w 763929"/>
              <a:gd name="T1" fmla="*/ 135910 h 659757"/>
              <a:gd name="T2" fmla="*/ 662670 w 763929"/>
              <a:gd name="T3" fmla="*/ 135910 h 659757"/>
              <a:gd name="T4" fmla="*/ 662670 w 763929"/>
              <a:gd name="T5" fmla="*/ 291085 h 659757"/>
              <a:gd name="T6" fmla="*/ 101259 w 763929"/>
              <a:gd name="T7" fmla="*/ 291085 h 659757"/>
              <a:gd name="T8" fmla="*/ 101259 w 763929"/>
              <a:gd name="T9" fmla="*/ 135910 h 659757"/>
              <a:gd name="T10" fmla="*/ 101259 w 763929"/>
              <a:gd name="T11" fmla="*/ 368672 h 659757"/>
              <a:gd name="T12" fmla="*/ 662670 w 763929"/>
              <a:gd name="T13" fmla="*/ 368672 h 659757"/>
              <a:gd name="T14" fmla="*/ 662670 w 763929"/>
              <a:gd name="T15" fmla="*/ 523847 h 659757"/>
              <a:gd name="T16" fmla="*/ 101259 w 763929"/>
              <a:gd name="T17" fmla="*/ 523847 h 659757"/>
              <a:gd name="T18" fmla="*/ 101259 w 763929"/>
              <a:gd name="T19" fmla="*/ 368672 h 6597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3163 w 763929"/>
              <a:gd name="T31" fmla="*/ 3163 h 659757"/>
              <a:gd name="T32" fmla="*/ 18437 w 763929"/>
              <a:gd name="T33" fmla="*/ 18437 h 6597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63929" h="659757">
                <a:moveTo>
                  <a:pt x="101259" y="135910"/>
                </a:moveTo>
                <a:lnTo>
                  <a:pt x="662670" y="135910"/>
                </a:lnTo>
                <a:lnTo>
                  <a:pt x="662670" y="291085"/>
                </a:lnTo>
                <a:lnTo>
                  <a:pt x="101259" y="291085"/>
                </a:lnTo>
                <a:lnTo>
                  <a:pt x="101259" y="135910"/>
                </a:lnTo>
                <a:close/>
                <a:moveTo>
                  <a:pt x="101259" y="368672"/>
                </a:moveTo>
                <a:lnTo>
                  <a:pt x="662670" y="368672"/>
                </a:lnTo>
                <a:lnTo>
                  <a:pt x="662670" y="523847"/>
                </a:lnTo>
                <a:lnTo>
                  <a:pt x="101259" y="523847"/>
                </a:lnTo>
                <a:lnTo>
                  <a:pt x="101259" y="368672"/>
                </a:lnTo>
                <a:close/>
              </a:path>
            </a:pathLst>
          </a:custGeom>
          <a:noFill/>
          <a:ln w="254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люс 146"/>
          <p:cNvSpPr>
            <a:spLocks/>
          </p:cNvSpPr>
          <p:nvPr/>
        </p:nvSpPr>
        <p:spPr bwMode="auto">
          <a:xfrm>
            <a:off x="2462213" y="3775707"/>
            <a:ext cx="704850" cy="809625"/>
          </a:xfrm>
          <a:custGeom>
            <a:avLst/>
            <a:gdLst>
              <a:gd name="T0" fmla="*/ 93512 w 705485"/>
              <a:gd name="T1" fmla="*/ 321530 h 808990"/>
              <a:gd name="T2" fmla="*/ 269777 w 705485"/>
              <a:gd name="T3" fmla="*/ 321530 h 808990"/>
              <a:gd name="T4" fmla="*/ 269777 w 705485"/>
              <a:gd name="T5" fmla="*/ 107232 h 808990"/>
              <a:gd name="T6" fmla="*/ 435708 w 705485"/>
              <a:gd name="T7" fmla="*/ 107232 h 808990"/>
              <a:gd name="T8" fmla="*/ 435708 w 705485"/>
              <a:gd name="T9" fmla="*/ 321530 h 808990"/>
              <a:gd name="T10" fmla="*/ 611973 w 705485"/>
              <a:gd name="T11" fmla="*/ 321530 h 808990"/>
              <a:gd name="T12" fmla="*/ 611973 w 705485"/>
              <a:gd name="T13" fmla="*/ 487460 h 808990"/>
              <a:gd name="T14" fmla="*/ 435708 w 705485"/>
              <a:gd name="T15" fmla="*/ 487460 h 808990"/>
              <a:gd name="T16" fmla="*/ 435708 w 705485"/>
              <a:gd name="T17" fmla="*/ 701758 h 808990"/>
              <a:gd name="T18" fmla="*/ 269777 w 705485"/>
              <a:gd name="T19" fmla="*/ 701758 h 808990"/>
              <a:gd name="T20" fmla="*/ 269777 w 705485"/>
              <a:gd name="T21" fmla="*/ 487460 h 808990"/>
              <a:gd name="T22" fmla="*/ 93512 w 705485"/>
              <a:gd name="T23" fmla="*/ 487460 h 808990"/>
              <a:gd name="T24" fmla="*/ 93512 w 705485"/>
              <a:gd name="T25" fmla="*/ 321530 h 8089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05485" h="808990">
                <a:moveTo>
                  <a:pt x="93512" y="321530"/>
                </a:moveTo>
                <a:lnTo>
                  <a:pt x="269777" y="321530"/>
                </a:lnTo>
                <a:lnTo>
                  <a:pt x="269777" y="107232"/>
                </a:lnTo>
                <a:lnTo>
                  <a:pt x="435708" y="107232"/>
                </a:lnTo>
                <a:lnTo>
                  <a:pt x="435708" y="321530"/>
                </a:lnTo>
                <a:lnTo>
                  <a:pt x="611973" y="321530"/>
                </a:lnTo>
                <a:lnTo>
                  <a:pt x="611973" y="487460"/>
                </a:lnTo>
                <a:lnTo>
                  <a:pt x="435708" y="487460"/>
                </a:lnTo>
                <a:lnTo>
                  <a:pt x="435708" y="701758"/>
                </a:lnTo>
                <a:lnTo>
                  <a:pt x="269777" y="701758"/>
                </a:lnTo>
                <a:lnTo>
                  <a:pt x="269777" y="487460"/>
                </a:lnTo>
                <a:lnTo>
                  <a:pt x="93512" y="487460"/>
                </a:lnTo>
                <a:lnTo>
                  <a:pt x="93512" y="321530"/>
                </a:lnTo>
                <a:close/>
              </a:path>
            </a:pathLst>
          </a:custGeom>
          <a:noFill/>
          <a:ln w="254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7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56822"/>
              </p:ext>
            </p:extLst>
          </p:nvPr>
        </p:nvGraphicFramePr>
        <p:xfrm>
          <a:off x="107505" y="2164556"/>
          <a:ext cx="8784974" cy="21636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999802"/>
                <a:gridCol w="931722"/>
                <a:gridCol w="1003178"/>
                <a:gridCol w="931722"/>
                <a:gridCol w="1058316"/>
                <a:gridCol w="931160"/>
                <a:gridCol w="982360"/>
                <a:gridCol w="930596"/>
                <a:gridCol w="1016118"/>
              </a:tblGrid>
              <a:tr h="2163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273" marR="44273" marT="0" marB="0"/>
                </a:tc>
              </a:tr>
            </a:tbl>
          </a:graphicData>
        </a:graphic>
      </p:graphicFrame>
      <p:pic>
        <p:nvPicPr>
          <p:cNvPr id="5134" name="Рисунок 198" descr="http://www.tvcook.ru/uploads/images/00/01/69/2012/06/11/066a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34" y="2612651"/>
            <a:ext cx="104775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Рисунок 200" descr="http://thetasteofit.files.wordpress.com/2012/07/d186d0b2d0b5d182d0bdd0bed0b9-d0bbd0b5d0b4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597899"/>
            <a:ext cx="1000125" cy="13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Рисунок 67" descr="http://comoahorrardinero.com.ar/wp-content/uploads/ahorro-ag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0" y="2630428"/>
            <a:ext cx="971550" cy="11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Рисунок 79" descr="http://s4.live4fun.ru/pictures/s3img_16609868_2333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597900"/>
            <a:ext cx="1000125" cy="13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69" descr="http://s017.radikal.ru/i403/1212/73/cac77865a6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12651"/>
            <a:ext cx="962025" cy="12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люс 83"/>
          <p:cNvSpPr>
            <a:spLocks/>
          </p:cNvSpPr>
          <p:nvPr/>
        </p:nvSpPr>
        <p:spPr bwMode="auto">
          <a:xfrm>
            <a:off x="5163185" y="2855892"/>
            <a:ext cx="741362" cy="809663"/>
          </a:xfrm>
          <a:custGeom>
            <a:avLst/>
            <a:gdLst>
              <a:gd name="T0" fmla="*/ 98190 w 740780"/>
              <a:gd name="T1" fmla="*/ 261143 h 682906"/>
              <a:gd name="T2" fmla="*/ 290080 w 740780"/>
              <a:gd name="T3" fmla="*/ 261143 h 682906"/>
              <a:gd name="T4" fmla="*/ 290080 w 740780"/>
              <a:gd name="T5" fmla="*/ 90519 h 682906"/>
              <a:gd name="T6" fmla="*/ 450700 w 740780"/>
              <a:gd name="T7" fmla="*/ 90519 h 682906"/>
              <a:gd name="T8" fmla="*/ 450700 w 740780"/>
              <a:gd name="T9" fmla="*/ 261143 h 682906"/>
              <a:gd name="T10" fmla="*/ 642590 w 740780"/>
              <a:gd name="T11" fmla="*/ 261143 h 682906"/>
              <a:gd name="T12" fmla="*/ 642590 w 740780"/>
              <a:gd name="T13" fmla="*/ 421763 h 682906"/>
              <a:gd name="T14" fmla="*/ 450700 w 740780"/>
              <a:gd name="T15" fmla="*/ 421763 h 682906"/>
              <a:gd name="T16" fmla="*/ 450700 w 740780"/>
              <a:gd name="T17" fmla="*/ 592387 h 682906"/>
              <a:gd name="T18" fmla="*/ 290080 w 740780"/>
              <a:gd name="T19" fmla="*/ 592387 h 682906"/>
              <a:gd name="T20" fmla="*/ 290080 w 740780"/>
              <a:gd name="T21" fmla="*/ 421763 h 682906"/>
              <a:gd name="T22" fmla="*/ 98190 w 740780"/>
              <a:gd name="T23" fmla="*/ 421763 h 682906"/>
              <a:gd name="T24" fmla="*/ 98190 w 740780"/>
              <a:gd name="T25" fmla="*/ 261143 h 6829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40780" h="682906">
                <a:moveTo>
                  <a:pt x="98190" y="261143"/>
                </a:moveTo>
                <a:lnTo>
                  <a:pt x="290080" y="261143"/>
                </a:lnTo>
                <a:lnTo>
                  <a:pt x="290080" y="90519"/>
                </a:lnTo>
                <a:lnTo>
                  <a:pt x="450700" y="90519"/>
                </a:lnTo>
                <a:lnTo>
                  <a:pt x="450700" y="261143"/>
                </a:lnTo>
                <a:lnTo>
                  <a:pt x="642590" y="261143"/>
                </a:lnTo>
                <a:lnTo>
                  <a:pt x="642590" y="421763"/>
                </a:lnTo>
                <a:lnTo>
                  <a:pt x="450700" y="421763"/>
                </a:lnTo>
                <a:lnTo>
                  <a:pt x="450700" y="592387"/>
                </a:lnTo>
                <a:lnTo>
                  <a:pt x="290080" y="592387"/>
                </a:lnTo>
                <a:lnTo>
                  <a:pt x="290080" y="421763"/>
                </a:lnTo>
                <a:lnTo>
                  <a:pt x="98190" y="421763"/>
                </a:lnTo>
                <a:lnTo>
                  <a:pt x="98190" y="261143"/>
                </a:lnTo>
                <a:close/>
              </a:path>
            </a:pathLst>
          </a:custGeom>
          <a:noFill/>
          <a:ln w="254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люс 87"/>
          <p:cNvSpPr>
            <a:spLocks/>
          </p:cNvSpPr>
          <p:nvPr/>
        </p:nvSpPr>
        <p:spPr bwMode="auto">
          <a:xfrm>
            <a:off x="3220698" y="2896705"/>
            <a:ext cx="717550" cy="752958"/>
          </a:xfrm>
          <a:custGeom>
            <a:avLst/>
            <a:gdLst>
              <a:gd name="T0" fmla="*/ 95122 w 717630"/>
              <a:gd name="T1" fmla="*/ 225734 h 590308"/>
              <a:gd name="T2" fmla="*/ 289395 w 717630"/>
              <a:gd name="T3" fmla="*/ 225734 h 590308"/>
              <a:gd name="T4" fmla="*/ 289395 w 717630"/>
              <a:gd name="T5" fmla="*/ 78245 h 590308"/>
              <a:gd name="T6" fmla="*/ 428235 w 717630"/>
              <a:gd name="T7" fmla="*/ 78245 h 590308"/>
              <a:gd name="T8" fmla="*/ 428235 w 717630"/>
              <a:gd name="T9" fmla="*/ 225734 h 590308"/>
              <a:gd name="T10" fmla="*/ 622508 w 717630"/>
              <a:gd name="T11" fmla="*/ 225734 h 590308"/>
              <a:gd name="T12" fmla="*/ 622508 w 717630"/>
              <a:gd name="T13" fmla="*/ 364574 h 590308"/>
              <a:gd name="T14" fmla="*/ 428235 w 717630"/>
              <a:gd name="T15" fmla="*/ 364574 h 590308"/>
              <a:gd name="T16" fmla="*/ 428235 w 717630"/>
              <a:gd name="T17" fmla="*/ 512063 h 590308"/>
              <a:gd name="T18" fmla="*/ 289395 w 717630"/>
              <a:gd name="T19" fmla="*/ 512063 h 590308"/>
              <a:gd name="T20" fmla="*/ 289395 w 717630"/>
              <a:gd name="T21" fmla="*/ 364574 h 590308"/>
              <a:gd name="T22" fmla="*/ 95122 w 717630"/>
              <a:gd name="T23" fmla="*/ 364574 h 590308"/>
              <a:gd name="T24" fmla="*/ 95122 w 717630"/>
              <a:gd name="T25" fmla="*/ 225734 h 5903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17630" h="590308">
                <a:moveTo>
                  <a:pt x="95122" y="225734"/>
                </a:moveTo>
                <a:lnTo>
                  <a:pt x="289395" y="225734"/>
                </a:lnTo>
                <a:lnTo>
                  <a:pt x="289395" y="78245"/>
                </a:lnTo>
                <a:lnTo>
                  <a:pt x="428235" y="78245"/>
                </a:lnTo>
                <a:lnTo>
                  <a:pt x="428235" y="225734"/>
                </a:lnTo>
                <a:lnTo>
                  <a:pt x="622508" y="225734"/>
                </a:lnTo>
                <a:lnTo>
                  <a:pt x="622508" y="364574"/>
                </a:lnTo>
                <a:lnTo>
                  <a:pt x="428235" y="364574"/>
                </a:lnTo>
                <a:lnTo>
                  <a:pt x="428235" y="512063"/>
                </a:lnTo>
                <a:lnTo>
                  <a:pt x="289395" y="512063"/>
                </a:lnTo>
                <a:lnTo>
                  <a:pt x="289395" y="364574"/>
                </a:lnTo>
                <a:lnTo>
                  <a:pt x="95122" y="364574"/>
                </a:lnTo>
                <a:lnTo>
                  <a:pt x="95122" y="225734"/>
                </a:lnTo>
                <a:close/>
              </a:path>
            </a:pathLst>
          </a:custGeom>
          <a:noFill/>
          <a:ln w="254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Равно 195"/>
          <p:cNvSpPr>
            <a:spLocks/>
          </p:cNvSpPr>
          <p:nvPr/>
        </p:nvSpPr>
        <p:spPr bwMode="auto">
          <a:xfrm>
            <a:off x="7092280" y="2954338"/>
            <a:ext cx="682625" cy="695325"/>
          </a:xfrm>
          <a:custGeom>
            <a:avLst/>
            <a:gdLst>
              <a:gd name="T0" fmla="*/ 90519 w 682907"/>
              <a:gd name="T1" fmla="*/ 143063 h 694481"/>
              <a:gd name="T2" fmla="*/ 592388 w 682907"/>
              <a:gd name="T3" fmla="*/ 143063 h 694481"/>
              <a:gd name="T4" fmla="*/ 592388 w 682907"/>
              <a:gd name="T5" fmla="*/ 306405 h 694481"/>
              <a:gd name="T6" fmla="*/ 90519 w 682907"/>
              <a:gd name="T7" fmla="*/ 306405 h 694481"/>
              <a:gd name="T8" fmla="*/ 90519 w 682907"/>
              <a:gd name="T9" fmla="*/ 143063 h 694481"/>
              <a:gd name="T10" fmla="*/ 90519 w 682907"/>
              <a:gd name="T11" fmla="*/ 388076 h 694481"/>
              <a:gd name="T12" fmla="*/ 592388 w 682907"/>
              <a:gd name="T13" fmla="*/ 388076 h 694481"/>
              <a:gd name="T14" fmla="*/ 592388 w 682907"/>
              <a:gd name="T15" fmla="*/ 551418 h 694481"/>
              <a:gd name="T16" fmla="*/ 90519 w 682907"/>
              <a:gd name="T17" fmla="*/ 551418 h 694481"/>
              <a:gd name="T18" fmla="*/ 90519 w 682907"/>
              <a:gd name="T19" fmla="*/ 388076 h 69448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82907"/>
              <a:gd name="T31" fmla="*/ 0 h 694481"/>
              <a:gd name="T32" fmla="*/ 682907 w 682907"/>
              <a:gd name="T33" fmla="*/ 694481 h 69448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82907" h="694481">
                <a:moveTo>
                  <a:pt x="90519" y="143063"/>
                </a:moveTo>
                <a:lnTo>
                  <a:pt x="592388" y="143063"/>
                </a:lnTo>
                <a:lnTo>
                  <a:pt x="592388" y="306405"/>
                </a:lnTo>
                <a:lnTo>
                  <a:pt x="90519" y="306405"/>
                </a:lnTo>
                <a:lnTo>
                  <a:pt x="90519" y="143063"/>
                </a:lnTo>
                <a:close/>
                <a:moveTo>
                  <a:pt x="90519" y="388076"/>
                </a:moveTo>
                <a:lnTo>
                  <a:pt x="592388" y="388076"/>
                </a:lnTo>
                <a:lnTo>
                  <a:pt x="592388" y="551418"/>
                </a:lnTo>
                <a:lnTo>
                  <a:pt x="90519" y="551418"/>
                </a:lnTo>
                <a:lnTo>
                  <a:pt x="90519" y="388076"/>
                </a:lnTo>
                <a:close/>
              </a:path>
            </a:pathLst>
          </a:custGeom>
          <a:noFill/>
          <a:ln w="25400">
            <a:solidFill>
              <a:srgbClr val="243F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люс 193"/>
          <p:cNvSpPr>
            <a:spLocks/>
          </p:cNvSpPr>
          <p:nvPr/>
        </p:nvSpPr>
        <p:spPr bwMode="auto">
          <a:xfrm>
            <a:off x="1187624" y="2855892"/>
            <a:ext cx="728663" cy="706438"/>
          </a:xfrm>
          <a:custGeom>
            <a:avLst/>
            <a:gdLst>
              <a:gd name="T0" fmla="*/ 96656 w 729205"/>
              <a:gd name="T1" fmla="*/ 269996 h 706056"/>
              <a:gd name="T2" fmla="*/ 281570 w 729205"/>
              <a:gd name="T3" fmla="*/ 269996 h 706056"/>
              <a:gd name="T4" fmla="*/ 281570 w 729205"/>
              <a:gd name="T5" fmla="*/ 93588 h 706056"/>
              <a:gd name="T6" fmla="*/ 447635 w 729205"/>
              <a:gd name="T7" fmla="*/ 93588 h 706056"/>
              <a:gd name="T8" fmla="*/ 447635 w 729205"/>
              <a:gd name="T9" fmla="*/ 269996 h 706056"/>
              <a:gd name="T10" fmla="*/ 632549 w 729205"/>
              <a:gd name="T11" fmla="*/ 269996 h 706056"/>
              <a:gd name="T12" fmla="*/ 632549 w 729205"/>
              <a:gd name="T13" fmla="*/ 436060 h 706056"/>
              <a:gd name="T14" fmla="*/ 447635 w 729205"/>
              <a:gd name="T15" fmla="*/ 436060 h 706056"/>
              <a:gd name="T16" fmla="*/ 447635 w 729205"/>
              <a:gd name="T17" fmla="*/ 612468 h 706056"/>
              <a:gd name="T18" fmla="*/ 281570 w 729205"/>
              <a:gd name="T19" fmla="*/ 612468 h 706056"/>
              <a:gd name="T20" fmla="*/ 281570 w 729205"/>
              <a:gd name="T21" fmla="*/ 436060 h 706056"/>
              <a:gd name="T22" fmla="*/ 96656 w 729205"/>
              <a:gd name="T23" fmla="*/ 436060 h 706056"/>
              <a:gd name="T24" fmla="*/ 96656 w 729205"/>
              <a:gd name="T25" fmla="*/ 269996 h 7060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29205" h="706056">
                <a:moveTo>
                  <a:pt x="96656" y="269996"/>
                </a:moveTo>
                <a:lnTo>
                  <a:pt x="281570" y="269996"/>
                </a:lnTo>
                <a:lnTo>
                  <a:pt x="281570" y="93588"/>
                </a:lnTo>
                <a:lnTo>
                  <a:pt x="447635" y="93588"/>
                </a:lnTo>
                <a:lnTo>
                  <a:pt x="447635" y="269996"/>
                </a:lnTo>
                <a:lnTo>
                  <a:pt x="632549" y="269996"/>
                </a:lnTo>
                <a:lnTo>
                  <a:pt x="632549" y="436060"/>
                </a:lnTo>
                <a:lnTo>
                  <a:pt x="447635" y="436060"/>
                </a:lnTo>
                <a:lnTo>
                  <a:pt x="447635" y="612468"/>
                </a:lnTo>
                <a:lnTo>
                  <a:pt x="281570" y="612468"/>
                </a:lnTo>
                <a:lnTo>
                  <a:pt x="281570" y="436060"/>
                </a:lnTo>
                <a:lnTo>
                  <a:pt x="96656" y="436060"/>
                </a:lnTo>
                <a:lnTo>
                  <a:pt x="96656" y="269996"/>
                </a:lnTo>
                <a:close/>
              </a:path>
            </a:pathLst>
          </a:custGeom>
          <a:noFill/>
          <a:ln w="25400">
            <a:solidFill>
              <a:srgbClr val="243F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41" name="Picture 21" descr="http://www.smeshariki.ru/images/backgrounds/bonusLosyas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3" y="4497403"/>
            <a:ext cx="1799282" cy="23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аея\Дуб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38" r="81552" b="14448"/>
          <a:stretch/>
        </p:blipFill>
        <p:spPr bwMode="auto">
          <a:xfrm>
            <a:off x="6732240" y="908720"/>
            <a:ext cx="1574079" cy="22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аея\Дуб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9" t="43829" r="64614" b="16553"/>
          <a:stretch/>
        </p:blipFill>
        <p:spPr bwMode="auto">
          <a:xfrm>
            <a:off x="527199" y="1198175"/>
            <a:ext cx="1627849" cy="16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dmin\Рабочий стол\аея\Дуб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8" r="50402"/>
          <a:stretch/>
        </p:blipFill>
        <p:spPr bwMode="auto">
          <a:xfrm>
            <a:off x="6444208" y="3645024"/>
            <a:ext cx="1526170" cy="29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Рабочий стол\аея\Дуб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6"/>
          <a:stretch/>
        </p:blipFill>
        <p:spPr bwMode="auto">
          <a:xfrm>
            <a:off x="527199" y="3501008"/>
            <a:ext cx="2992372" cy="298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7723"/>
            <a:ext cx="74328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Расположи картинки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порядку роста дерева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151" name="Picture 7" descr="http://vignette1.wikia.nocookie.net/smesharikiarhives/images/c/c7/Kopat.png/revision/latest?cb=20120822134405&amp;path-prefix=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2007739" cy="265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3704E-6 L -0.67812 0.14306 " pathEditMode="relative" ptsTypes="AA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0.19583 0.076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-0.26458 -0.333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60174 -0.35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7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ignette3.wikia.nocookie.net/smesharikiarhives/images/f/f2/480foto66.png/revision/latest?cb=20130221073308&amp;path-prefix=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4617318" cy="495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72924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22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38</Words>
  <Application>Microsoft Office PowerPoint</Application>
  <PresentationFormat>Экран (4:3)</PresentationFormat>
  <Paragraphs>19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В гостях у Лосяша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Лосяша</dc:title>
  <dc:creator>User</dc:creator>
  <cp:lastModifiedBy>Ольга</cp:lastModifiedBy>
  <cp:revision>12</cp:revision>
  <dcterms:created xsi:type="dcterms:W3CDTF">2015-03-18T09:45:26Z</dcterms:created>
  <dcterms:modified xsi:type="dcterms:W3CDTF">2015-12-13T14:52:38Z</dcterms:modified>
</cp:coreProperties>
</file>